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9" r:id="rId31"/>
    <p:sldId id="300" r:id="rId32"/>
    <p:sldId id="301" r:id="rId33"/>
    <p:sldId id="302" r:id="rId34"/>
    <p:sldId id="303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34.png"/><Relationship Id="rId26" Type="http://schemas.openxmlformats.org/officeDocument/2006/relationships/image" Target="../media/image145.png"/><Relationship Id="rId3" Type="http://schemas.openxmlformats.org/officeDocument/2006/relationships/image" Target="../media/image113.png"/><Relationship Id="rId21" Type="http://schemas.openxmlformats.org/officeDocument/2006/relationships/image" Target="../media/image137.png"/><Relationship Id="rId7" Type="http://schemas.openxmlformats.org/officeDocument/2006/relationships/image" Target="../media/image117.png"/><Relationship Id="rId12" Type="http://schemas.openxmlformats.org/officeDocument/2006/relationships/image" Target="../media/image131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image" Target="../media/image112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40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9.png"/><Relationship Id="rId28" Type="http://schemas.openxmlformats.org/officeDocument/2006/relationships/image" Target="../media/image128.png"/><Relationship Id="rId10" Type="http://schemas.openxmlformats.org/officeDocument/2006/relationships/image" Target="../media/image120.pn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8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11.png"/><Relationship Id="rId3" Type="http://schemas.openxmlformats.org/officeDocument/2006/relationships/image" Target="../media/image113.png"/><Relationship Id="rId21" Type="http://schemas.openxmlformats.org/officeDocument/2006/relationships/image" Target="../media/image154.png"/><Relationship Id="rId7" Type="http://schemas.openxmlformats.org/officeDocument/2006/relationships/image" Target="../media/image117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" Type="http://schemas.openxmlformats.org/officeDocument/2006/relationships/image" Target="../media/image112.png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49.png"/><Relationship Id="rId10" Type="http://schemas.openxmlformats.org/officeDocument/2006/relationships/image" Target="../media/image120.png"/><Relationship Id="rId19" Type="http://schemas.openxmlformats.org/officeDocument/2006/relationships/image" Target="../media/image152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59.png"/><Relationship Id="rId3" Type="http://schemas.openxmlformats.org/officeDocument/2006/relationships/image" Target="../media/image113.png"/><Relationship Id="rId21" Type="http://schemas.openxmlformats.org/officeDocument/2006/relationships/image" Target="../media/image162.png"/><Relationship Id="rId7" Type="http://schemas.openxmlformats.org/officeDocument/2006/relationships/image" Target="../media/image117.png"/><Relationship Id="rId12" Type="http://schemas.openxmlformats.org/officeDocument/2006/relationships/image" Target="../media/image156.png"/><Relationship Id="rId17" Type="http://schemas.openxmlformats.org/officeDocument/2006/relationships/image" Target="../media/image111.png"/><Relationship Id="rId2" Type="http://schemas.openxmlformats.org/officeDocument/2006/relationships/image" Target="../media/image112.png"/><Relationship Id="rId16" Type="http://schemas.openxmlformats.org/officeDocument/2006/relationships/image" Target="../media/image158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49.png"/><Relationship Id="rId5" Type="http://schemas.openxmlformats.org/officeDocument/2006/relationships/image" Target="../media/image115.png"/><Relationship Id="rId15" Type="http://schemas.openxmlformats.org/officeDocument/2006/relationships/image" Target="../media/image157.png"/><Relationship Id="rId23" Type="http://schemas.openxmlformats.org/officeDocument/2006/relationships/image" Target="../media/image148.png"/><Relationship Id="rId10" Type="http://schemas.openxmlformats.org/officeDocument/2006/relationships/image" Target="../media/image120.png"/><Relationship Id="rId19" Type="http://schemas.openxmlformats.org/officeDocument/2006/relationships/image" Target="../media/image16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3.png"/><Relationship Id="rId18" Type="http://schemas.openxmlformats.org/officeDocument/2006/relationships/image" Target="../media/image186.png"/><Relationship Id="rId3" Type="http://schemas.openxmlformats.org/officeDocument/2006/relationships/image" Target="../media/image174.png"/><Relationship Id="rId21" Type="http://schemas.openxmlformats.org/officeDocument/2006/relationships/image" Target="../media/image187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17" Type="http://schemas.openxmlformats.org/officeDocument/2006/relationships/image" Target="../media/image164.png"/><Relationship Id="rId2" Type="http://schemas.openxmlformats.org/officeDocument/2006/relationships/image" Target="../media/image173.png"/><Relationship Id="rId16" Type="http://schemas.openxmlformats.org/officeDocument/2006/relationships/image" Target="../media/image1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19" Type="http://schemas.openxmlformats.org/officeDocument/2006/relationships/image" Target="../media/image8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89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12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96.png"/><Relationship Id="rId18" Type="http://schemas.openxmlformats.org/officeDocument/2006/relationships/image" Target="../media/image223.png"/><Relationship Id="rId3" Type="http://schemas.openxmlformats.org/officeDocument/2006/relationships/image" Target="../media/image214.png"/><Relationship Id="rId21" Type="http://schemas.openxmlformats.org/officeDocument/2006/relationships/image" Target="../media/image226.png"/><Relationship Id="rId7" Type="http://schemas.openxmlformats.org/officeDocument/2006/relationships/image" Target="../media/image66.png"/><Relationship Id="rId12" Type="http://schemas.openxmlformats.org/officeDocument/2006/relationships/image" Target="../media/image195.png"/><Relationship Id="rId17" Type="http://schemas.openxmlformats.org/officeDocument/2006/relationships/image" Target="../media/image222.png"/><Relationship Id="rId2" Type="http://schemas.openxmlformats.org/officeDocument/2006/relationships/image" Target="../media/image213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19.png"/><Relationship Id="rId5" Type="http://schemas.openxmlformats.org/officeDocument/2006/relationships/image" Target="../media/image202.png"/><Relationship Id="rId15" Type="http://schemas.openxmlformats.org/officeDocument/2006/relationships/image" Target="../media/image220.png"/><Relationship Id="rId10" Type="http://schemas.openxmlformats.org/officeDocument/2006/relationships/image" Target="../media/image218.png"/><Relationship Id="rId19" Type="http://schemas.openxmlformats.org/officeDocument/2006/relationships/image" Target="../media/image224.png"/><Relationship Id="rId4" Type="http://schemas.openxmlformats.org/officeDocument/2006/relationships/image" Target="../media/image215.png"/><Relationship Id="rId9" Type="http://schemas.openxmlformats.org/officeDocument/2006/relationships/image" Target="../media/image217.png"/><Relationship Id="rId14" Type="http://schemas.openxmlformats.org/officeDocument/2006/relationships/image" Target="../media/image1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9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8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30.png"/><Relationship Id="rId5" Type="http://schemas.openxmlformats.org/officeDocument/2006/relationships/image" Target="../media/image202.png"/><Relationship Id="rId10" Type="http://schemas.openxmlformats.org/officeDocument/2006/relationships/image" Target="../media/image229.png"/><Relationship Id="rId4" Type="http://schemas.openxmlformats.org/officeDocument/2006/relationships/image" Target="../media/image201.png"/><Relationship Id="rId9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33.png"/><Relationship Id="rId5" Type="http://schemas.openxmlformats.org/officeDocument/2006/relationships/image" Target="../media/image202.png"/><Relationship Id="rId10" Type="http://schemas.openxmlformats.org/officeDocument/2006/relationships/image" Target="../media/image232.png"/><Relationship Id="rId4" Type="http://schemas.openxmlformats.org/officeDocument/2006/relationships/image" Target="../media/image201.png"/><Relationship Id="rId9" Type="http://schemas.openxmlformats.org/officeDocument/2006/relationships/image" Target="../media/image2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36.png"/><Relationship Id="rId5" Type="http://schemas.openxmlformats.org/officeDocument/2006/relationships/image" Target="../media/image202.png"/><Relationship Id="rId10" Type="http://schemas.openxmlformats.org/officeDocument/2006/relationships/image" Target="../media/image235.png"/><Relationship Id="rId4" Type="http://schemas.openxmlformats.org/officeDocument/2006/relationships/image" Target="../media/image201.png"/><Relationship Id="rId9" Type="http://schemas.openxmlformats.org/officeDocument/2006/relationships/image" Target="../media/image2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39.png"/><Relationship Id="rId5" Type="http://schemas.openxmlformats.org/officeDocument/2006/relationships/image" Target="../media/image202.png"/><Relationship Id="rId10" Type="http://schemas.openxmlformats.org/officeDocument/2006/relationships/image" Target="../media/image238.png"/><Relationship Id="rId4" Type="http://schemas.openxmlformats.org/officeDocument/2006/relationships/image" Target="../media/image201.png"/><Relationship Id="rId9" Type="http://schemas.openxmlformats.org/officeDocument/2006/relationships/image" Target="../media/image2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196.png"/><Relationship Id="rId18" Type="http://schemas.openxmlformats.org/officeDocument/2006/relationships/image" Target="../media/image245.png"/><Relationship Id="rId3" Type="http://schemas.openxmlformats.org/officeDocument/2006/relationships/image" Target="../media/image214.png"/><Relationship Id="rId21" Type="http://schemas.openxmlformats.org/officeDocument/2006/relationships/image" Target="../media/image248.png"/><Relationship Id="rId7" Type="http://schemas.openxmlformats.org/officeDocument/2006/relationships/image" Target="../media/image66.png"/><Relationship Id="rId12" Type="http://schemas.openxmlformats.org/officeDocument/2006/relationships/image" Target="../media/image195.png"/><Relationship Id="rId17" Type="http://schemas.openxmlformats.org/officeDocument/2006/relationships/image" Target="../media/image244.png"/><Relationship Id="rId2" Type="http://schemas.openxmlformats.org/officeDocument/2006/relationships/image" Target="../media/image213.png"/><Relationship Id="rId16" Type="http://schemas.openxmlformats.org/officeDocument/2006/relationships/image" Target="../media/image221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43.png"/><Relationship Id="rId5" Type="http://schemas.openxmlformats.org/officeDocument/2006/relationships/image" Target="../media/image202.png"/><Relationship Id="rId15" Type="http://schemas.openxmlformats.org/officeDocument/2006/relationships/image" Target="../media/image220.png"/><Relationship Id="rId10" Type="http://schemas.openxmlformats.org/officeDocument/2006/relationships/image" Target="../media/image242.png"/><Relationship Id="rId19" Type="http://schemas.openxmlformats.org/officeDocument/2006/relationships/image" Target="../media/image246.png"/><Relationship Id="rId4" Type="http://schemas.openxmlformats.org/officeDocument/2006/relationships/image" Target="../media/image215.png"/><Relationship Id="rId9" Type="http://schemas.openxmlformats.org/officeDocument/2006/relationships/image" Target="../media/image241.png"/><Relationship Id="rId14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50.png"/><Relationship Id="rId7" Type="http://schemas.openxmlformats.org/officeDocument/2006/relationships/image" Target="../media/image202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28.png"/><Relationship Id="rId5" Type="http://schemas.openxmlformats.org/officeDocument/2006/relationships/image" Target="../media/image200.png"/><Relationship Id="rId10" Type="http://schemas.openxmlformats.org/officeDocument/2006/relationships/image" Target="../media/image251.png"/><Relationship Id="rId4" Type="http://schemas.openxmlformats.org/officeDocument/2006/relationships/image" Target="../media/image199.png"/><Relationship Id="rId9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50.png"/><Relationship Id="rId7" Type="http://schemas.openxmlformats.org/officeDocument/2006/relationships/image" Target="../media/image202.png"/><Relationship Id="rId12" Type="http://schemas.openxmlformats.org/officeDocument/2006/relationships/image" Target="../media/image252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28.png"/><Relationship Id="rId5" Type="http://schemas.openxmlformats.org/officeDocument/2006/relationships/image" Target="../media/image200.png"/><Relationship Id="rId10" Type="http://schemas.openxmlformats.org/officeDocument/2006/relationships/image" Target="../media/image251.png"/><Relationship Id="rId4" Type="http://schemas.openxmlformats.org/officeDocument/2006/relationships/image" Target="../media/image199.png"/><Relationship Id="rId9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55.png"/><Relationship Id="rId5" Type="http://schemas.openxmlformats.org/officeDocument/2006/relationships/image" Target="../media/image202.png"/><Relationship Id="rId10" Type="http://schemas.openxmlformats.org/officeDocument/2006/relationships/image" Target="../media/image254.png"/><Relationship Id="rId4" Type="http://schemas.openxmlformats.org/officeDocument/2006/relationships/image" Target="../media/image201.png"/><Relationship Id="rId9" Type="http://schemas.openxmlformats.org/officeDocument/2006/relationships/image" Target="../media/image2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00.png"/><Relationship Id="rId7" Type="http://schemas.openxmlformats.org/officeDocument/2006/relationships/image" Target="../media/image197.png"/><Relationship Id="rId12" Type="http://schemas.openxmlformats.org/officeDocument/2006/relationships/image" Target="../media/image25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56.png"/><Relationship Id="rId5" Type="http://schemas.openxmlformats.org/officeDocument/2006/relationships/image" Target="../media/image202.png"/><Relationship Id="rId10" Type="http://schemas.openxmlformats.org/officeDocument/2006/relationships/image" Target="../media/image255.png"/><Relationship Id="rId4" Type="http://schemas.openxmlformats.org/officeDocument/2006/relationships/image" Target="../media/image201.png"/><Relationship Id="rId9" Type="http://schemas.openxmlformats.org/officeDocument/2006/relationships/image" Target="../media/image2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58.png"/><Relationship Id="rId7" Type="http://schemas.openxmlformats.org/officeDocument/2006/relationships/image" Target="../media/image20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53.png"/><Relationship Id="rId5" Type="http://schemas.openxmlformats.org/officeDocument/2006/relationships/image" Target="../media/image200.png"/><Relationship Id="rId10" Type="http://schemas.openxmlformats.org/officeDocument/2006/relationships/image" Target="../media/image228.png"/><Relationship Id="rId4" Type="http://schemas.openxmlformats.org/officeDocument/2006/relationships/image" Target="../media/image199.png"/><Relationship Id="rId9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8.png"/><Relationship Id="rId18" Type="http://schemas.openxmlformats.org/officeDocument/2006/relationships/image" Target="../media/image275.png"/><Relationship Id="rId3" Type="http://schemas.openxmlformats.org/officeDocument/2006/relationships/image" Target="../media/image266.png"/><Relationship Id="rId21" Type="http://schemas.openxmlformats.org/officeDocument/2006/relationships/image" Target="../media/image278.png"/><Relationship Id="rId7" Type="http://schemas.openxmlformats.org/officeDocument/2006/relationships/image" Target="../media/image10.png"/><Relationship Id="rId12" Type="http://schemas.openxmlformats.org/officeDocument/2006/relationships/image" Target="../media/image271.png"/><Relationship Id="rId17" Type="http://schemas.openxmlformats.org/officeDocument/2006/relationships/image" Target="../media/image274.png"/><Relationship Id="rId2" Type="http://schemas.openxmlformats.org/officeDocument/2006/relationships/image" Target="../media/image265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0.png"/><Relationship Id="rId5" Type="http://schemas.openxmlformats.org/officeDocument/2006/relationships/image" Target="../media/image268.png"/><Relationship Id="rId15" Type="http://schemas.openxmlformats.org/officeDocument/2006/relationships/image" Target="../media/image272.png"/><Relationship Id="rId10" Type="http://schemas.openxmlformats.org/officeDocument/2006/relationships/image" Target="../media/image11.png"/><Relationship Id="rId19" Type="http://schemas.openxmlformats.org/officeDocument/2006/relationships/image" Target="../media/image276.png"/><Relationship Id="rId4" Type="http://schemas.openxmlformats.org/officeDocument/2006/relationships/image" Target="../media/image267.png"/><Relationship Id="rId9" Type="http://schemas.openxmlformats.org/officeDocument/2006/relationships/image" Target="../media/image29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279.png"/><Relationship Id="rId12" Type="http://schemas.openxmlformats.org/officeDocument/2006/relationships/image" Target="../media/image2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81.png"/><Relationship Id="rId5" Type="http://schemas.openxmlformats.org/officeDocument/2006/relationships/image" Target="../media/image11.png"/><Relationship Id="rId10" Type="http://schemas.openxmlformats.org/officeDocument/2006/relationships/image" Target="../media/image280.png"/><Relationship Id="rId4" Type="http://schemas.openxmlformats.org/officeDocument/2006/relationships/image" Target="../media/image29.pn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8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119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284.pn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289.png"/><Relationship Id="rId5" Type="http://schemas.openxmlformats.org/officeDocument/2006/relationships/image" Target="../media/image120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66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18" Type="http://schemas.openxmlformats.org/officeDocument/2006/relationships/image" Target="../media/image299.png"/><Relationship Id="rId3" Type="http://schemas.openxmlformats.org/officeDocument/2006/relationships/image" Target="../media/image295.png"/><Relationship Id="rId21" Type="http://schemas.openxmlformats.org/officeDocument/2006/relationships/image" Target="../media/image293.png"/><Relationship Id="rId7" Type="http://schemas.openxmlformats.org/officeDocument/2006/relationships/image" Target="../media/image121.png"/><Relationship Id="rId12" Type="http://schemas.openxmlformats.org/officeDocument/2006/relationships/image" Target="../media/image288.png"/><Relationship Id="rId17" Type="http://schemas.openxmlformats.org/officeDocument/2006/relationships/image" Target="../media/image298.png"/><Relationship Id="rId2" Type="http://schemas.openxmlformats.org/officeDocument/2006/relationships/image" Target="../media/image284.png"/><Relationship Id="rId16" Type="http://schemas.openxmlformats.org/officeDocument/2006/relationships/image" Target="../media/image291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296.png"/><Relationship Id="rId5" Type="http://schemas.openxmlformats.org/officeDocument/2006/relationships/image" Target="../media/image66.png"/><Relationship Id="rId15" Type="http://schemas.openxmlformats.org/officeDocument/2006/relationships/image" Target="../media/image290.png"/><Relationship Id="rId23" Type="http://schemas.openxmlformats.org/officeDocument/2006/relationships/image" Target="../media/image301.png"/><Relationship Id="rId10" Type="http://schemas.openxmlformats.org/officeDocument/2006/relationships/image" Target="../media/image287.png"/><Relationship Id="rId19" Type="http://schemas.openxmlformats.org/officeDocument/2006/relationships/image" Target="../media/image300.png"/><Relationship Id="rId4" Type="http://schemas.openxmlformats.org/officeDocument/2006/relationships/image" Target="../media/image119.png"/><Relationship Id="rId9" Type="http://schemas.openxmlformats.org/officeDocument/2006/relationships/image" Target="../media/image286.png"/><Relationship Id="rId14" Type="http://schemas.openxmlformats.org/officeDocument/2006/relationships/image" Target="../media/image297.png"/><Relationship Id="rId22" Type="http://schemas.openxmlformats.org/officeDocument/2006/relationships/image" Target="../media/image2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88.png"/><Relationship Id="rId18" Type="http://schemas.openxmlformats.org/officeDocument/2006/relationships/image" Target="../media/image303.png"/><Relationship Id="rId26" Type="http://schemas.openxmlformats.org/officeDocument/2006/relationships/image" Target="../media/image292.png"/><Relationship Id="rId3" Type="http://schemas.openxmlformats.org/officeDocument/2006/relationships/image" Target="../media/image295.png"/><Relationship Id="rId21" Type="http://schemas.openxmlformats.org/officeDocument/2006/relationships/image" Target="../media/image299.png"/><Relationship Id="rId7" Type="http://schemas.openxmlformats.org/officeDocument/2006/relationships/image" Target="../media/image120.png"/><Relationship Id="rId12" Type="http://schemas.openxmlformats.org/officeDocument/2006/relationships/image" Target="../media/image296.png"/><Relationship Id="rId17" Type="http://schemas.openxmlformats.org/officeDocument/2006/relationships/image" Target="../media/image291.png"/><Relationship Id="rId25" Type="http://schemas.openxmlformats.org/officeDocument/2006/relationships/image" Target="../media/image300.png"/><Relationship Id="rId2" Type="http://schemas.openxmlformats.org/officeDocument/2006/relationships/image" Target="../media/image284.png"/><Relationship Id="rId16" Type="http://schemas.openxmlformats.org/officeDocument/2006/relationships/image" Target="../media/image290.png"/><Relationship Id="rId20" Type="http://schemas.openxmlformats.org/officeDocument/2006/relationships/image" Target="../media/image298.png"/><Relationship Id="rId29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87.png"/><Relationship Id="rId24" Type="http://schemas.openxmlformats.org/officeDocument/2006/relationships/image" Target="../media/image307.png"/><Relationship Id="rId5" Type="http://schemas.openxmlformats.org/officeDocument/2006/relationships/image" Target="../media/image119.png"/><Relationship Id="rId15" Type="http://schemas.openxmlformats.org/officeDocument/2006/relationships/image" Target="../media/image297.png"/><Relationship Id="rId23" Type="http://schemas.openxmlformats.org/officeDocument/2006/relationships/image" Target="../media/image306.png"/><Relationship Id="rId28" Type="http://schemas.openxmlformats.org/officeDocument/2006/relationships/image" Target="../media/image294.png"/><Relationship Id="rId10" Type="http://schemas.openxmlformats.org/officeDocument/2006/relationships/image" Target="../media/image286.png"/><Relationship Id="rId19" Type="http://schemas.openxmlformats.org/officeDocument/2006/relationships/image" Target="../media/image304.png"/><Relationship Id="rId4" Type="http://schemas.openxmlformats.org/officeDocument/2006/relationships/image" Target="../media/image302.png"/><Relationship Id="rId9" Type="http://schemas.openxmlformats.org/officeDocument/2006/relationships/image" Target="../media/image285.png"/><Relationship Id="rId14" Type="http://schemas.openxmlformats.org/officeDocument/2006/relationships/image" Target="../media/image289.png"/><Relationship Id="rId22" Type="http://schemas.openxmlformats.org/officeDocument/2006/relationships/image" Target="../media/image305.png"/><Relationship Id="rId27" Type="http://schemas.openxmlformats.org/officeDocument/2006/relationships/image" Target="../media/image2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66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119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312.png"/><Relationship Id="rId5" Type="http://schemas.openxmlformats.org/officeDocument/2006/relationships/image" Target="../media/image121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120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18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" Type="http://schemas.openxmlformats.org/officeDocument/2006/relationships/image" Target="../media/image10.pn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23.png"/><Relationship Id="rId5" Type="http://schemas.openxmlformats.org/officeDocument/2006/relationships/image" Target="../media/image318.png"/><Relationship Id="rId15" Type="http://schemas.openxmlformats.org/officeDocument/2006/relationships/image" Target="../media/image327.png"/><Relationship Id="rId10" Type="http://schemas.openxmlformats.org/officeDocument/2006/relationships/image" Target="../media/image322.png"/><Relationship Id="rId19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3" Type="http://schemas.openxmlformats.org/officeDocument/2006/relationships/image" Target="../media/image319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" Type="http://schemas.openxmlformats.org/officeDocument/2006/relationships/image" Target="../media/image11.png"/><Relationship Id="rId16" Type="http://schemas.openxmlformats.org/officeDocument/2006/relationships/image" Target="../media/image340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5.png"/><Relationship Id="rId5" Type="http://schemas.openxmlformats.org/officeDocument/2006/relationships/image" Target="../media/image8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4" Type="http://schemas.openxmlformats.org/officeDocument/2006/relationships/image" Target="../media/image330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10" Type="http://schemas.openxmlformats.org/officeDocument/2006/relationships/image" Target="../media/image9.png"/><Relationship Id="rId4" Type="http://schemas.openxmlformats.org/officeDocument/2006/relationships/image" Target="../media/image347.pn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46.png"/><Relationship Id="rId7" Type="http://schemas.openxmlformats.org/officeDocument/2006/relationships/image" Target="../media/image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3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52.png"/><Relationship Id="rId10" Type="http://schemas.openxmlformats.org/officeDocument/2006/relationships/image" Target="../media/image9.png"/><Relationship Id="rId4" Type="http://schemas.openxmlformats.org/officeDocument/2006/relationships/image" Target="../media/image347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audio" Target="../media/media1.wav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svg"/><Relationship Id="rId1" Type="http://schemas.microsoft.com/office/2007/relationships/media" Target="../media/media1.wav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2.png"/><Relationship Id="rId18" Type="http://schemas.openxmlformats.org/officeDocument/2006/relationships/image" Target="../media/image65.png"/><Relationship Id="rId26" Type="http://schemas.openxmlformats.org/officeDocument/2006/relationships/image" Target="../media/image8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68.png"/><Relationship Id="rId7" Type="http://schemas.openxmlformats.org/officeDocument/2006/relationships/image" Target="../media/image83.png"/><Relationship Id="rId12" Type="http://schemas.openxmlformats.org/officeDocument/2006/relationships/image" Target="../media/image73.png"/><Relationship Id="rId17" Type="http://schemas.openxmlformats.org/officeDocument/2006/relationships/image" Target="../media/image88.png"/><Relationship Id="rId25" Type="http://schemas.openxmlformats.org/officeDocument/2006/relationships/image" Target="../media/image77.png"/><Relationship Id="rId2" Type="http://schemas.openxmlformats.org/officeDocument/2006/relationships/audio" Target="../media/media2.wav"/><Relationship Id="rId16" Type="http://schemas.openxmlformats.org/officeDocument/2006/relationships/image" Target="../media/image94.png"/><Relationship Id="rId20" Type="http://schemas.openxmlformats.org/officeDocument/2006/relationships/image" Target="../media/image67.png"/><Relationship Id="rId1" Type="http://schemas.microsoft.com/office/2007/relationships/media" Target="../media/media2.wav"/><Relationship Id="rId6" Type="http://schemas.openxmlformats.org/officeDocument/2006/relationships/image" Target="../media/image87.png"/><Relationship Id="rId11" Type="http://schemas.openxmlformats.org/officeDocument/2006/relationships/image" Target="../media/image72.png"/><Relationship Id="rId24" Type="http://schemas.openxmlformats.org/officeDocument/2006/relationships/image" Target="../media/image76.png"/><Relationship Id="rId5" Type="http://schemas.openxmlformats.org/officeDocument/2006/relationships/image" Target="../media/image86.png"/><Relationship Id="rId15" Type="http://schemas.openxmlformats.org/officeDocument/2006/relationships/image" Target="../media/image93.png"/><Relationship Id="rId23" Type="http://schemas.openxmlformats.org/officeDocument/2006/relationships/image" Target="../media/image75.png"/><Relationship Id="rId10" Type="http://schemas.openxmlformats.org/officeDocument/2006/relationships/image" Target="../media/image71.png"/><Relationship Id="rId19" Type="http://schemas.openxmlformats.org/officeDocument/2006/relationships/image" Target="../media/image66.png"/><Relationship Id="rId4" Type="http://schemas.openxmlformats.org/officeDocument/2006/relationships/image" Target="../media/image85.png"/><Relationship Id="rId9" Type="http://schemas.openxmlformats.org/officeDocument/2006/relationships/image" Target="../media/image82.png"/><Relationship Id="rId14" Type="http://schemas.openxmlformats.org/officeDocument/2006/relationships/image" Target="../media/image81.png"/><Relationship Id="rId22" Type="http://schemas.openxmlformats.org/officeDocument/2006/relationships/image" Target="../media/image74.png"/><Relationship Id="rId27" Type="http://schemas.openxmlformats.org/officeDocument/2006/relationships/image" Target="../media/image9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34" Type="http://schemas.openxmlformats.org/officeDocument/2006/relationships/image" Target="../media/image129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8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5" Type="http://schemas.openxmlformats.org/officeDocument/2006/relationships/image" Target="../media/image126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27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30.png"/><Relationship Id="rId8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3.png"/><Relationship Id="rId21" Type="http://schemas.openxmlformats.org/officeDocument/2006/relationships/image" Target="../media/image137.png"/><Relationship Id="rId7" Type="http://schemas.openxmlformats.org/officeDocument/2006/relationships/image" Target="../media/image117.png"/><Relationship Id="rId12" Type="http://schemas.openxmlformats.org/officeDocument/2006/relationships/image" Target="../media/image131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image" Target="../media/image112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40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0.png"/><Relationship Id="rId19" Type="http://schemas.openxmlformats.org/officeDocument/2006/relationships/image" Target="../media/image13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23810" y="1971429"/>
            <a:ext cx="6038095" cy="6038095"/>
            <a:chOff x="6123810" y="1971429"/>
            <a:chExt cx="6038095" cy="6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3810" y="1971429"/>
              <a:ext cx="6038095" cy="60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2279" y="8581670"/>
            <a:ext cx="8148207" cy="11555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08525" y="8945316"/>
            <a:ext cx="8633584" cy="546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39068" y="8568011"/>
            <a:ext cx="6065184" cy="5460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9231" y="2511497"/>
            <a:ext cx="6957363" cy="3033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7301" y="3214558"/>
            <a:ext cx="12866606" cy="4692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4107" y="351241"/>
            <a:ext cx="2819991" cy="726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5936" y="231764"/>
            <a:ext cx="1793254" cy="10189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53878" y="3678445"/>
            <a:ext cx="4046024" cy="45917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28899" y="3678445"/>
            <a:ext cx="4046024" cy="45917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8954" y="3678445"/>
            <a:ext cx="4046024" cy="45917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1156" y="8270212"/>
            <a:ext cx="4303402" cy="876846"/>
            <a:chOff x="6991156" y="8270212"/>
            <a:chExt cx="4303402" cy="87684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1156" y="8270212"/>
              <a:ext cx="4303402" cy="876846"/>
              <a:chOff x="6991156" y="8270212"/>
              <a:chExt cx="4303402" cy="8768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9456" y="7831789"/>
                <a:ext cx="8606803" cy="175369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91156" y="8270212"/>
                <a:ext cx="4303402" cy="8768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2468" y="8329392"/>
              <a:ext cx="4571605" cy="8676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07352" y="4836196"/>
            <a:ext cx="3193994" cy="24716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90266" y="8273980"/>
            <a:ext cx="4303402" cy="876846"/>
            <a:chOff x="12190266" y="8273980"/>
            <a:chExt cx="4303402" cy="87684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90266" y="8273980"/>
              <a:ext cx="4303402" cy="876846"/>
              <a:chOff x="12190266" y="8273980"/>
              <a:chExt cx="4303402" cy="8768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38565" y="7835557"/>
                <a:ext cx="8606803" cy="175369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90266" y="8273980"/>
                <a:ext cx="4303402" cy="87684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67218" y="8373075"/>
              <a:ext cx="4705700" cy="81385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34772" y="4798101"/>
            <a:ext cx="3176441" cy="24716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51088" y="4798101"/>
            <a:ext cx="3102327" cy="24716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54522" y="2580282"/>
            <a:ext cx="2691378" cy="4838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92047" y="8277749"/>
            <a:ext cx="4303402" cy="876846"/>
            <a:chOff x="1792047" y="8277749"/>
            <a:chExt cx="4303402" cy="8768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59654" y="7839326"/>
              <a:ext cx="8606803" cy="175369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2047" y="8277749"/>
              <a:ext cx="4303402" cy="87684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2228" y="8336929"/>
            <a:ext cx="4452347" cy="8676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3656374"/>
            <a:ext cx="18285714" cy="4202786"/>
            <a:chOff x="0" y="3656374"/>
            <a:chExt cx="18285714" cy="42027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3656374"/>
              <a:ext cx="18285714" cy="42027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80314" y="5401514"/>
            <a:ext cx="6838211" cy="145418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137566" y="4991795"/>
            <a:ext cx="5165388" cy="94414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496943" y="1751162"/>
            <a:ext cx="8674182" cy="12297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4107" y="351241"/>
            <a:ext cx="3143609" cy="721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55460" y="269859"/>
            <a:ext cx="1667683" cy="9877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89346" y="8922403"/>
            <a:ext cx="1745997" cy="10765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24941" y="8976476"/>
            <a:ext cx="2076902" cy="10189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20119" y="5817184"/>
            <a:ext cx="7127270" cy="35714"/>
            <a:chOff x="5620119" y="5817184"/>
            <a:chExt cx="7127270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20119" y="5817184"/>
              <a:ext cx="7127270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1252" y="2261564"/>
            <a:ext cx="6171429" cy="6094685"/>
            <a:chOff x="1551252" y="2261564"/>
            <a:chExt cx="6171429" cy="60946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136654" y="-387970"/>
              <a:ext cx="12342857" cy="121893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1252" y="2261564"/>
              <a:ext cx="6171429" cy="6094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3034" y="2255381"/>
            <a:ext cx="6171429" cy="6107051"/>
            <a:chOff x="10563034" y="2255381"/>
            <a:chExt cx="6171429" cy="61070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75935" y="-399528"/>
              <a:ext cx="12342857" cy="1221410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63034" y="2255381"/>
              <a:ext cx="6171429" cy="6107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4107" y="351241"/>
            <a:ext cx="3143924" cy="726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60779" y="8976479"/>
            <a:ext cx="2417693" cy="10189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83652" y="9014574"/>
            <a:ext cx="1365226" cy="9968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20119" y="5817184"/>
            <a:ext cx="7127270" cy="35714"/>
            <a:chOff x="5620119" y="5817184"/>
            <a:chExt cx="7127270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620119" y="5817184"/>
              <a:ext cx="7127270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2819" y="2946473"/>
            <a:ext cx="6654052" cy="5026483"/>
            <a:chOff x="10482819" y="2946473"/>
            <a:chExt cx="6654052" cy="50264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3879" y="761317"/>
              <a:ext cx="13308104" cy="100529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82819" y="2946473"/>
              <a:ext cx="6654052" cy="502648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5936" y="177688"/>
            <a:ext cx="1433835" cy="10765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774676" y="2367751"/>
            <a:ext cx="4074314" cy="6183927"/>
            <a:chOff x="2774676" y="2367751"/>
            <a:chExt cx="4074314" cy="61839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3455" y="-458277"/>
              <a:ext cx="8148628" cy="1236785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74676" y="2367751"/>
              <a:ext cx="4074314" cy="618392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64107" y="351241"/>
            <a:ext cx="3143609" cy="7215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55460" y="269859"/>
            <a:ext cx="1667683" cy="9877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846" y="382476"/>
            <a:ext cx="517614" cy="517614"/>
            <a:chOff x="1327210" y="392000"/>
            <a:chExt cx="517614" cy="517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5460" y="269859"/>
            <a:ext cx="1733902" cy="987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B5D3C987-DDFA-1FD8-5CFC-25BCDB722CC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74421" y="112698"/>
            <a:ext cx="28648892" cy="11578514"/>
          </a:xfrm>
          <a:prstGeom prst="rect">
            <a:avLst/>
          </a:prstGeom>
        </p:spPr>
      </p:pic>
      <p:pic>
        <p:nvPicPr>
          <p:cNvPr id="4" name="Object 15">
            <a:extLst>
              <a:ext uri="{FF2B5EF4-FFF2-40B4-BE49-F238E27FC236}">
                <a16:creationId xmlns:a16="http://schemas.microsoft.com/office/drawing/2014/main" id="{5A097D71-D058-68A8-05A6-69080AF9D3C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0351" y="1871317"/>
            <a:ext cx="3921726" cy="1132247"/>
          </a:xfrm>
          <a:prstGeom prst="rect">
            <a:avLst/>
          </a:prstGeom>
        </p:spPr>
      </p:pic>
      <p:pic>
        <p:nvPicPr>
          <p:cNvPr id="5" name="Object 17">
            <a:extLst>
              <a:ext uri="{FF2B5EF4-FFF2-40B4-BE49-F238E27FC236}">
                <a16:creationId xmlns:a16="http://schemas.microsoft.com/office/drawing/2014/main" id="{F31066FF-6C8F-511B-8F4B-7C5F3445378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5181" y="1856448"/>
            <a:ext cx="3789126" cy="1132247"/>
          </a:xfrm>
          <a:prstGeom prst="rect">
            <a:avLst/>
          </a:prstGeom>
        </p:spPr>
      </p:pic>
      <p:pic>
        <p:nvPicPr>
          <p:cNvPr id="7" name="Object 18">
            <a:extLst>
              <a:ext uri="{FF2B5EF4-FFF2-40B4-BE49-F238E27FC236}">
                <a16:creationId xmlns:a16="http://schemas.microsoft.com/office/drawing/2014/main" id="{4F177FE8-790C-49E3-F939-33441E8B0A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8034" y="1812755"/>
            <a:ext cx="4020868" cy="1189780"/>
          </a:xfrm>
          <a:prstGeom prst="rect">
            <a:avLst/>
          </a:prstGeom>
        </p:spPr>
      </p:pic>
      <p:pic>
        <p:nvPicPr>
          <p:cNvPr id="8" name="Object 19">
            <a:extLst>
              <a:ext uri="{FF2B5EF4-FFF2-40B4-BE49-F238E27FC236}">
                <a16:creationId xmlns:a16="http://schemas.microsoft.com/office/drawing/2014/main" id="{A5B9EADA-1734-4AAB-9E2A-599283FE281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6730" y="1803232"/>
            <a:ext cx="4109840" cy="12088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846" y="382476"/>
            <a:ext cx="517614" cy="517614"/>
            <a:chOff x="1327210" y="392000"/>
            <a:chExt cx="517614" cy="517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5460" y="269859"/>
            <a:ext cx="1733902" cy="987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pic>
        <p:nvPicPr>
          <p:cNvPr id="2" name="Object 16">
            <a:extLst>
              <a:ext uri="{FF2B5EF4-FFF2-40B4-BE49-F238E27FC236}">
                <a16:creationId xmlns:a16="http://schemas.microsoft.com/office/drawing/2014/main" id="{B5D3C987-DDFA-1FD8-5CFC-25BCDB722CC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74421" y="112698"/>
            <a:ext cx="28648892" cy="11578514"/>
          </a:xfrm>
          <a:prstGeom prst="rect">
            <a:avLst/>
          </a:prstGeom>
        </p:spPr>
      </p:pic>
      <p:pic>
        <p:nvPicPr>
          <p:cNvPr id="4" name="Object 15">
            <a:extLst>
              <a:ext uri="{FF2B5EF4-FFF2-40B4-BE49-F238E27FC236}">
                <a16:creationId xmlns:a16="http://schemas.microsoft.com/office/drawing/2014/main" id="{5A097D71-D058-68A8-05A6-69080AF9D3C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0351" y="1871317"/>
            <a:ext cx="3921726" cy="1132247"/>
          </a:xfrm>
          <a:prstGeom prst="rect">
            <a:avLst/>
          </a:prstGeom>
        </p:spPr>
      </p:pic>
      <p:pic>
        <p:nvPicPr>
          <p:cNvPr id="5" name="Object 17">
            <a:extLst>
              <a:ext uri="{FF2B5EF4-FFF2-40B4-BE49-F238E27FC236}">
                <a16:creationId xmlns:a16="http://schemas.microsoft.com/office/drawing/2014/main" id="{F31066FF-6C8F-511B-8F4B-7C5F3445378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5181" y="1856448"/>
            <a:ext cx="3789126" cy="1132247"/>
          </a:xfrm>
          <a:prstGeom prst="rect">
            <a:avLst/>
          </a:prstGeom>
        </p:spPr>
      </p:pic>
      <p:pic>
        <p:nvPicPr>
          <p:cNvPr id="7" name="Object 18">
            <a:extLst>
              <a:ext uri="{FF2B5EF4-FFF2-40B4-BE49-F238E27FC236}">
                <a16:creationId xmlns:a16="http://schemas.microsoft.com/office/drawing/2014/main" id="{4F177FE8-790C-49E3-F939-33441E8B0A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8034" y="1812755"/>
            <a:ext cx="4020868" cy="1189780"/>
          </a:xfrm>
          <a:prstGeom prst="rect">
            <a:avLst/>
          </a:prstGeom>
        </p:spPr>
      </p:pic>
      <p:pic>
        <p:nvPicPr>
          <p:cNvPr id="8" name="Object 19">
            <a:extLst>
              <a:ext uri="{FF2B5EF4-FFF2-40B4-BE49-F238E27FC236}">
                <a16:creationId xmlns:a16="http://schemas.microsoft.com/office/drawing/2014/main" id="{A5B9EADA-1734-4AAB-9E2A-599283FE281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6730" y="1803232"/>
            <a:ext cx="4109840" cy="1208827"/>
          </a:xfrm>
          <a:prstGeom prst="rect">
            <a:avLst/>
          </a:prstGeom>
        </p:spPr>
      </p:pic>
      <p:grpSp>
        <p:nvGrpSpPr>
          <p:cNvPr id="6" name="그룹 1011">
            <a:extLst>
              <a:ext uri="{FF2B5EF4-FFF2-40B4-BE49-F238E27FC236}">
                <a16:creationId xmlns:a16="http://schemas.microsoft.com/office/drawing/2014/main" id="{E1A24161-38B6-9D89-AD5E-C64F6117FD5C}"/>
              </a:ext>
            </a:extLst>
          </p:cNvPr>
          <p:cNvGrpSpPr/>
          <p:nvPr/>
        </p:nvGrpSpPr>
        <p:grpSpPr>
          <a:xfrm>
            <a:off x="0" y="3656374"/>
            <a:ext cx="18285714" cy="4202786"/>
            <a:chOff x="0" y="3656374"/>
            <a:chExt cx="18285714" cy="4202786"/>
          </a:xfrm>
        </p:grpSpPr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1EF2ADBD-A98D-B296-10F4-4B4AB1D1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656374"/>
              <a:ext cx="18285714" cy="4202786"/>
            </a:xfrm>
            <a:prstGeom prst="rect">
              <a:avLst/>
            </a:prstGeom>
          </p:spPr>
        </p:pic>
      </p:grpSp>
      <p:pic>
        <p:nvPicPr>
          <p:cNvPr id="13" name="Object 42">
            <a:extLst>
              <a:ext uri="{FF2B5EF4-FFF2-40B4-BE49-F238E27FC236}">
                <a16:creationId xmlns:a16="http://schemas.microsoft.com/office/drawing/2014/main" id="{945FBD02-36AD-E41F-01B2-23E94B12052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17019" y="4842391"/>
            <a:ext cx="10035077" cy="20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7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5348" y="8304453"/>
            <a:ext cx="12915018" cy="967528"/>
            <a:chOff x="2685348" y="8304453"/>
            <a:chExt cx="12915018" cy="967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72161" y="7909999"/>
              <a:ext cx="25830037" cy="19350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348" y="8304453"/>
              <a:ext cx="12915018" cy="967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4869" y="3386076"/>
            <a:ext cx="2243011" cy="2243011"/>
            <a:chOff x="8004869" y="3386076"/>
            <a:chExt cx="2243011" cy="22430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3364" y="2471617"/>
              <a:ext cx="4486022" cy="448602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4869" y="3386076"/>
              <a:ext cx="2243011" cy="2243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6904" y="3386076"/>
            <a:ext cx="2243011" cy="2243011"/>
            <a:chOff x="3386904" y="3386076"/>
            <a:chExt cx="2243011" cy="22430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5398" y="2471617"/>
              <a:ext cx="4486022" cy="448602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6904" y="3386076"/>
              <a:ext cx="2243011" cy="2243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55800" y="3386076"/>
            <a:ext cx="2243011" cy="2243011"/>
            <a:chOff x="12655800" y="3386076"/>
            <a:chExt cx="2243011" cy="2243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4294" y="2471617"/>
              <a:ext cx="4486022" cy="448602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5800" y="3386076"/>
              <a:ext cx="2243011" cy="2243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56329" y="1357445"/>
            <a:ext cx="5175218" cy="1688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6894" y="3937552"/>
            <a:ext cx="3038029" cy="12910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4860" y="3943469"/>
            <a:ext cx="3038029" cy="12910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5790" y="3937552"/>
            <a:ext cx="3038029" cy="12910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6408" y="5990657"/>
            <a:ext cx="3889081" cy="11937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96104" y="5990657"/>
            <a:ext cx="4109815" cy="11937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04025" y="5990653"/>
            <a:ext cx="4159663" cy="11937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5936" y="231764"/>
            <a:ext cx="2095893" cy="10189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2392" y="8413535"/>
            <a:ext cx="14312603" cy="9138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76742" y="7494635"/>
            <a:ext cx="332231" cy="332231"/>
            <a:chOff x="8976742" y="7494635"/>
            <a:chExt cx="332231" cy="3322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8976742" y="7494635"/>
              <a:ext cx="332231" cy="332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2264" y="4263925"/>
            <a:ext cx="5481187" cy="1757864"/>
            <a:chOff x="6402264" y="4263925"/>
            <a:chExt cx="5481187" cy="1757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2264" y="4263925"/>
              <a:ext cx="5481187" cy="1757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1301" y="3339205"/>
            <a:ext cx="345166" cy="345166"/>
            <a:chOff x="8231301" y="3339205"/>
            <a:chExt cx="345166" cy="345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1301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7489" y="3339205"/>
            <a:ext cx="345166" cy="345166"/>
            <a:chOff x="8977489" y="3339205"/>
            <a:chExt cx="345166" cy="345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7489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9247" y="3339205"/>
            <a:ext cx="345166" cy="345166"/>
            <a:chOff x="9709247" y="3339205"/>
            <a:chExt cx="345166" cy="345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9247" y="3339205"/>
              <a:ext cx="345166" cy="3451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8977" y="4242596"/>
            <a:ext cx="4693253" cy="2201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948788"/>
            <a:ext cx="18285714" cy="3336926"/>
            <a:chOff x="0" y="6948788"/>
            <a:chExt cx="18285714" cy="3336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48788"/>
              <a:ext cx="18285714" cy="33369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77242" y="418205"/>
            <a:ext cx="21320510" cy="2065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17196" y="7581297"/>
            <a:ext cx="19507833" cy="1957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867" y="2240647"/>
            <a:ext cx="6419980" cy="4923431"/>
            <a:chOff x="5932867" y="2240647"/>
            <a:chExt cx="6419980" cy="49234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867" y="2240647"/>
              <a:ext cx="6419980" cy="4923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8509" y="2682595"/>
            <a:ext cx="6028696" cy="4266193"/>
            <a:chOff x="6128509" y="2682595"/>
            <a:chExt cx="6028696" cy="4266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8509" y="2682595"/>
              <a:ext cx="6028696" cy="4266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21" y="406874"/>
            <a:ext cx="414154" cy="247471"/>
            <a:chOff x="16515521" y="406874"/>
            <a:chExt cx="414154" cy="2474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5521" y="406874"/>
              <a:ext cx="414154" cy="247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83325" y="6254661"/>
            <a:ext cx="321926" cy="321926"/>
            <a:chOff x="17683325" y="6254661"/>
            <a:chExt cx="321926" cy="3219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3325" y="6254661"/>
              <a:ext cx="321926" cy="3219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1192" y="2964867"/>
            <a:ext cx="382910" cy="382910"/>
            <a:chOff x="7171192" y="2964867"/>
            <a:chExt cx="382910" cy="3829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1192" y="2964867"/>
              <a:ext cx="382910" cy="38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58093"/>
            <a:ext cx="1246747" cy="6059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486671" y="1558789"/>
            <a:ext cx="23135228" cy="16951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45137" y="3187397"/>
            <a:ext cx="4195441" cy="5219665"/>
            <a:chOff x="7045137" y="3187397"/>
            <a:chExt cx="4195441" cy="52196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5137" y="3187397"/>
              <a:ext cx="4195441" cy="52196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78823" y="3187397"/>
            <a:ext cx="3796749" cy="2259854"/>
            <a:chOff x="10778823" y="3187397"/>
            <a:chExt cx="3796749" cy="22598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0449" y="2266072"/>
              <a:ext cx="7593497" cy="451970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8823" y="3187397"/>
              <a:ext cx="3796749" cy="22598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22189" y="3534224"/>
            <a:ext cx="2958740" cy="17844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78823" y="6328933"/>
            <a:ext cx="3796749" cy="2259854"/>
            <a:chOff x="10778823" y="6328933"/>
            <a:chExt cx="3796749" cy="22598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0449" y="5407608"/>
              <a:ext cx="7593497" cy="451970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8823" y="6328933"/>
              <a:ext cx="3796749" cy="22598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22189" y="6675761"/>
            <a:ext cx="2958654" cy="17844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10142" y="3187397"/>
            <a:ext cx="3796749" cy="2259854"/>
            <a:chOff x="3710142" y="3187397"/>
            <a:chExt cx="3796749" cy="22598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768" y="2266072"/>
              <a:ext cx="7593497" cy="451970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0142" y="3187397"/>
              <a:ext cx="3796749" cy="225985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0555" y="3534224"/>
            <a:ext cx="3168673" cy="17844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10142" y="6379097"/>
            <a:ext cx="3796749" cy="2259854"/>
            <a:chOff x="3710142" y="6379097"/>
            <a:chExt cx="3796749" cy="22598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768" y="5457772"/>
              <a:ext cx="7593497" cy="451970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0142" y="6379097"/>
              <a:ext cx="3796749" cy="225985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63605" y="6725924"/>
            <a:ext cx="2550025" cy="17844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8973" y="2106526"/>
            <a:ext cx="13333333" cy="8545534"/>
            <a:chOff x="2508973" y="2106526"/>
            <a:chExt cx="13333333" cy="854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7693" y="-1377423"/>
              <a:ext cx="26666667" cy="170910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973" y="2106526"/>
              <a:ext cx="13333333" cy="854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8973" y="1835723"/>
            <a:ext cx="13333333" cy="587752"/>
            <a:chOff x="2508973" y="1835723"/>
            <a:chExt cx="13333333" cy="587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973" y="1835723"/>
              <a:ext cx="13333333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5039" y="2016206"/>
            <a:ext cx="199649" cy="199649"/>
            <a:chOff x="15395039" y="2016206"/>
            <a:chExt cx="199649" cy="199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039" y="2016206"/>
              <a:ext cx="199649" cy="199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80356" y="2016206"/>
            <a:ext cx="199649" cy="199649"/>
            <a:chOff x="15080356" y="2016206"/>
            <a:chExt cx="199649" cy="1996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0356" y="2016206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5202" y="3578159"/>
            <a:ext cx="4000000" cy="2457143"/>
            <a:chOff x="4645202" y="3578159"/>
            <a:chExt cx="4000000" cy="24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5202" y="3578159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202" y="7030222"/>
            <a:ext cx="4000000" cy="2457143"/>
            <a:chOff x="4645202" y="7030222"/>
            <a:chExt cx="4000000" cy="24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5202" y="7030222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0512" y="3578159"/>
            <a:ext cx="4000000" cy="2457143"/>
            <a:chOff x="9640512" y="3578159"/>
            <a:chExt cx="4000000" cy="24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0512" y="3578159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0512" y="7030222"/>
            <a:ext cx="4000000" cy="2457143"/>
            <a:chOff x="9640512" y="7030222"/>
            <a:chExt cx="4000000" cy="24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512" y="7030222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15521" y="406874"/>
            <a:ext cx="414154" cy="247471"/>
            <a:chOff x="16515521" y="406874"/>
            <a:chExt cx="414154" cy="2474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5521" y="406874"/>
              <a:ext cx="414154" cy="2474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83325" y="9715936"/>
            <a:ext cx="321926" cy="321926"/>
            <a:chOff x="17683325" y="9715936"/>
            <a:chExt cx="321926" cy="3219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83325" y="9715936"/>
              <a:ext cx="321926" cy="32192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0573" y="1885582"/>
            <a:ext cx="8831318" cy="5422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45936" y="231764"/>
            <a:ext cx="1755159" cy="10189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13545" y="2886802"/>
            <a:ext cx="4474934" cy="7799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34383" y="6390231"/>
            <a:ext cx="4525353" cy="7403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81269" y="2886802"/>
            <a:ext cx="4702543" cy="7799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82355" y="6390231"/>
            <a:ext cx="4234581" cy="740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413" y="269859"/>
            <a:ext cx="1062521" cy="9968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889" y="231764"/>
            <a:ext cx="1793255" cy="1018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69743" y="1121619"/>
            <a:ext cx="4484267" cy="3510447"/>
            <a:chOff x="1969743" y="1121619"/>
            <a:chExt cx="4484267" cy="35104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21441" y="3744772"/>
              <a:ext cx="2172604" cy="887294"/>
              <a:chOff x="2321441" y="3744772"/>
              <a:chExt cx="2172604" cy="8872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6688" y="3373442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21441" y="3744772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21150" y="1656401"/>
              <a:ext cx="2277282" cy="2277282"/>
              <a:chOff x="2221150" y="1656401"/>
              <a:chExt cx="2277282" cy="22772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21150" y="1656401"/>
                <a:ext cx="2277282" cy="227728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850" y="3782949"/>
              <a:ext cx="3691029" cy="93634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9743" y="1121619"/>
              <a:ext cx="2812063" cy="2812063"/>
              <a:chOff x="1969743" y="1121619"/>
              <a:chExt cx="2812063" cy="28120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69743" y="1121619"/>
                <a:ext cx="2812063" cy="281206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5507" y="2578715"/>
              <a:ext cx="1414620" cy="11044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51222" y="1502233"/>
            <a:ext cx="4510950" cy="3129833"/>
            <a:chOff x="6751222" y="1502233"/>
            <a:chExt cx="4510950" cy="31298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67821" y="3744772"/>
              <a:ext cx="2172604" cy="887294"/>
              <a:chOff x="6967821" y="3744772"/>
              <a:chExt cx="2172604" cy="88729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43068" y="3373442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7821" y="3744772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67530" y="1656401"/>
              <a:ext cx="2277282" cy="2277282"/>
              <a:chOff x="6867530" y="1656401"/>
              <a:chExt cx="2277282" cy="227728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67530" y="1656401"/>
                <a:ext cx="2277282" cy="227728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51222" y="1502233"/>
              <a:ext cx="2585618" cy="2585618"/>
              <a:chOff x="6751222" y="1502233"/>
              <a:chExt cx="2585618" cy="25856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51222" y="1502233"/>
                <a:ext cx="2585618" cy="258561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5753" y="3782946"/>
              <a:ext cx="3643410" cy="93634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33669" y="2578715"/>
              <a:ext cx="2025087" cy="11204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9383" y="1391482"/>
            <a:ext cx="4788073" cy="3240585"/>
            <a:chOff x="11559383" y="1391482"/>
            <a:chExt cx="4788073" cy="32405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933785" y="3744772"/>
              <a:ext cx="2172604" cy="887294"/>
              <a:chOff x="11933785" y="3744772"/>
              <a:chExt cx="2172604" cy="88729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09031" y="3373442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33785" y="3744772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33493" y="1656401"/>
              <a:ext cx="2277282" cy="2277282"/>
              <a:chOff x="11833493" y="1656401"/>
              <a:chExt cx="2277282" cy="22772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33493" y="1656401"/>
                <a:ext cx="2277282" cy="227728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2219" y="3782946"/>
              <a:ext cx="3662458" cy="93634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1820" y="2662292"/>
              <a:ext cx="2237563" cy="112469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559383" y="1391482"/>
              <a:ext cx="2921406" cy="2921406"/>
              <a:chOff x="11559383" y="1391482"/>
              <a:chExt cx="2921406" cy="292140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559383" y="1391482"/>
                <a:ext cx="2921406" cy="292140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185576" y="5552203"/>
            <a:ext cx="4485582" cy="3026928"/>
            <a:chOff x="2185576" y="5552203"/>
            <a:chExt cx="4485582" cy="30269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344144" y="7691836"/>
              <a:ext cx="2172604" cy="887294"/>
              <a:chOff x="2344144" y="7691836"/>
              <a:chExt cx="2172604" cy="88729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391" y="7320506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4144" y="7691836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243853" y="5603465"/>
              <a:ext cx="2277282" cy="2277282"/>
              <a:chOff x="2243853" y="5603465"/>
              <a:chExt cx="2277282" cy="227728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43853" y="5603465"/>
                <a:ext cx="2277282" cy="2277282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2107" y="7730013"/>
              <a:ext cx="3624362" cy="936343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5521" y="6525782"/>
              <a:ext cx="2237563" cy="112469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2185576" y="5552203"/>
              <a:ext cx="2634899" cy="2634899"/>
              <a:chOff x="2185576" y="5552203"/>
              <a:chExt cx="2634899" cy="263489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185576" y="5552203"/>
                <a:ext cx="2634899" cy="2634899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6968470" y="5204723"/>
            <a:ext cx="4477390" cy="4458144"/>
            <a:chOff x="6968470" y="5204723"/>
            <a:chExt cx="4477390" cy="445814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79758" y="9463219"/>
              <a:ext cx="199649" cy="199649"/>
              <a:chOff x="9179758" y="9463219"/>
              <a:chExt cx="199649" cy="1996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179758" y="9463219"/>
                <a:ext cx="199649" cy="19964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769837" y="9463219"/>
              <a:ext cx="199649" cy="199649"/>
              <a:chOff x="8769837" y="9463219"/>
              <a:chExt cx="199649" cy="19964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69837" y="9463219"/>
                <a:ext cx="199649" cy="19964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118883" y="7691836"/>
              <a:ext cx="2172604" cy="887294"/>
              <a:chOff x="7118883" y="7691836"/>
              <a:chExt cx="2172604" cy="88729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94129" y="7320506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18883" y="7691836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018591" y="5603465"/>
              <a:ext cx="2277282" cy="2277282"/>
              <a:chOff x="7018591" y="5603465"/>
              <a:chExt cx="2277282" cy="2277282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8591" y="5603465"/>
                <a:ext cx="2277282" cy="2277282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67320" y="7730013"/>
              <a:ext cx="3662458" cy="936343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60215" y="6509794"/>
              <a:ext cx="1728849" cy="1188658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7018591" y="5204723"/>
              <a:ext cx="2676023" cy="2676023"/>
              <a:chOff x="7018591" y="5204723"/>
              <a:chExt cx="2676023" cy="267602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18591" y="5204723"/>
                <a:ext cx="2676023" cy="267602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743173" y="5283508"/>
            <a:ext cx="4752341" cy="3295622"/>
            <a:chOff x="11743173" y="5283508"/>
            <a:chExt cx="4752341" cy="3295622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2168573" y="7691836"/>
              <a:ext cx="2172604" cy="887294"/>
              <a:chOff x="12168573" y="7691836"/>
              <a:chExt cx="2172604" cy="88729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43819" y="7320506"/>
                <a:ext cx="4345207" cy="1774589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8573" y="7691836"/>
                <a:ext cx="2172604" cy="88729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068281" y="5603465"/>
              <a:ext cx="2277282" cy="2277282"/>
              <a:chOff x="12068281" y="5603465"/>
              <a:chExt cx="2277282" cy="2277282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68281" y="5603465"/>
                <a:ext cx="2277282" cy="2277282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17031" y="7730013"/>
              <a:ext cx="3662458" cy="936343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09878" y="6525784"/>
              <a:ext cx="1471706" cy="1104439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1743173" y="5283508"/>
              <a:ext cx="2851975" cy="2851975"/>
              <a:chOff x="11743173" y="5283508"/>
              <a:chExt cx="2851975" cy="285197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43173" y="5283508"/>
                <a:ext cx="2851975" cy="28519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26408"/>
            <a:ext cx="1244480" cy="6431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96064" y="1790395"/>
            <a:ext cx="12893586" cy="7632176"/>
            <a:chOff x="2696064" y="1790395"/>
            <a:chExt cx="12893586" cy="76321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252566" y="-1527530"/>
              <a:ext cx="25787171" cy="152643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6064" y="1790395"/>
              <a:ext cx="12893586" cy="7632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26408"/>
            <a:ext cx="876728" cy="6431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9957" y="1774161"/>
            <a:ext cx="12525800" cy="7630040"/>
            <a:chOff x="2879957" y="1774161"/>
            <a:chExt cx="12525800" cy="76300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84919" y="-1542836"/>
              <a:ext cx="25051599" cy="152600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9957" y="1774161"/>
              <a:ext cx="12525800" cy="7630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58093"/>
            <a:ext cx="1063232" cy="6066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65621" y="2068563"/>
            <a:ext cx="14354472" cy="6931080"/>
            <a:chOff x="1965621" y="2068563"/>
            <a:chExt cx="14354472" cy="6931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59214" y="-944575"/>
              <a:ext cx="28708945" cy="1386215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5621" y="2068563"/>
              <a:ext cx="14354472" cy="6931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58093"/>
            <a:ext cx="1063232" cy="6066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25714" y="2009417"/>
            <a:ext cx="14034285" cy="7289857"/>
            <a:chOff x="2125714" y="2009417"/>
            <a:chExt cx="14034285" cy="7289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415609" y="-1159692"/>
              <a:ext cx="28068571" cy="1457971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5714" y="2009417"/>
              <a:ext cx="14034285" cy="7289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6190" y="2016206"/>
            <a:ext cx="13333333" cy="8545534"/>
            <a:chOff x="2476190" y="2016206"/>
            <a:chExt cx="13333333" cy="8545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0476" y="-1467742"/>
              <a:ext cx="26666667" cy="170910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190" y="2016206"/>
              <a:ext cx="13333333" cy="8545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8973" y="1835723"/>
            <a:ext cx="13333333" cy="587752"/>
            <a:chOff x="2508973" y="1835723"/>
            <a:chExt cx="13333333" cy="587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973" y="1835723"/>
              <a:ext cx="13333333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5039" y="2016206"/>
            <a:ext cx="199649" cy="199649"/>
            <a:chOff x="15395039" y="2016206"/>
            <a:chExt cx="199649" cy="199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039" y="2016206"/>
              <a:ext cx="199649" cy="199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80356" y="2016206"/>
            <a:ext cx="199649" cy="199649"/>
            <a:chOff x="15080356" y="2016206"/>
            <a:chExt cx="199649" cy="1996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0356" y="2016206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5202" y="3578159"/>
            <a:ext cx="4000000" cy="2457143"/>
            <a:chOff x="4645202" y="3578159"/>
            <a:chExt cx="4000000" cy="24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5202" y="3578159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202" y="7030222"/>
            <a:ext cx="4000000" cy="2457143"/>
            <a:chOff x="4645202" y="7030222"/>
            <a:chExt cx="4000000" cy="24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5202" y="7030222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0512" y="3578159"/>
            <a:ext cx="4000000" cy="2457143"/>
            <a:chOff x="9640512" y="3578159"/>
            <a:chExt cx="4000000" cy="24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0512" y="3578159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0512" y="7030222"/>
            <a:ext cx="4000000" cy="2457143"/>
            <a:chOff x="9640512" y="7030222"/>
            <a:chExt cx="4000000" cy="24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512" y="7030222"/>
              <a:ext cx="4000000" cy="24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15521" y="406874"/>
            <a:ext cx="414154" cy="247471"/>
            <a:chOff x="16515521" y="406874"/>
            <a:chExt cx="414154" cy="2474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5521" y="406874"/>
              <a:ext cx="414154" cy="2474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83325" y="9715936"/>
            <a:ext cx="321926" cy="321926"/>
            <a:chOff x="17683325" y="9715936"/>
            <a:chExt cx="321926" cy="3219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83325" y="9715936"/>
              <a:ext cx="321926" cy="32192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0573" y="1885582"/>
            <a:ext cx="8831318" cy="5422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45937" y="231764"/>
            <a:ext cx="2704949" cy="10150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1021" y="2921383"/>
            <a:ext cx="4139286" cy="7387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48526" y="6390231"/>
            <a:ext cx="4391553" cy="7387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72478" y="2921383"/>
            <a:ext cx="3753334" cy="7387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57459" y="6390231"/>
            <a:ext cx="4259115" cy="738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1919" y="1809782"/>
            <a:ext cx="12561876" cy="7288802"/>
            <a:chOff x="2861919" y="1809782"/>
            <a:chExt cx="12561876" cy="7288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3268" y="-1358869"/>
              <a:ext cx="25123751" cy="145776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19" y="1809782"/>
              <a:ext cx="12561876" cy="7288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4747" y="758093"/>
            <a:ext cx="1646042" cy="6066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1919" y="1809782"/>
            <a:ext cx="12561876" cy="7288802"/>
            <a:chOff x="2861919" y="1809782"/>
            <a:chExt cx="12561876" cy="7288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3268" y="-1358869"/>
              <a:ext cx="25123751" cy="145776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19" y="1809782"/>
              <a:ext cx="12561876" cy="7288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4747" y="758093"/>
            <a:ext cx="1646042" cy="6066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28377" y="1969622"/>
            <a:ext cx="4128448" cy="1275133"/>
            <a:chOff x="9928377" y="1969622"/>
            <a:chExt cx="4128448" cy="12751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8377" y="1969622"/>
              <a:ext cx="4128448" cy="1275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4747" y="758093"/>
            <a:ext cx="2105051" cy="6066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37716" y="1809782"/>
            <a:ext cx="12410283" cy="7288802"/>
            <a:chOff x="2937716" y="1809782"/>
            <a:chExt cx="12410283" cy="72888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91676" y="-1358869"/>
              <a:ext cx="24820566" cy="145776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7716" y="1809782"/>
              <a:ext cx="12410283" cy="7288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37716" y="1809782"/>
            <a:ext cx="12410283" cy="7288802"/>
            <a:chOff x="2937716" y="1809782"/>
            <a:chExt cx="12410283" cy="72888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91676" y="-1358869"/>
              <a:ext cx="24820566" cy="1457760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7716" y="1809782"/>
              <a:ext cx="12410283" cy="72888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09446" y="3212787"/>
            <a:ext cx="1858632" cy="827173"/>
            <a:chOff x="13409446" y="3212787"/>
            <a:chExt cx="1858632" cy="8271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9446" y="3212787"/>
              <a:ext cx="1858632" cy="82717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4747" y="758093"/>
            <a:ext cx="2105051" cy="6066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6087" y="1825766"/>
            <a:ext cx="12433541" cy="7608726"/>
            <a:chOff x="2926087" y="1825766"/>
            <a:chExt cx="12433541" cy="7608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94052" y="-1481965"/>
              <a:ext cx="24867082" cy="152174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87" y="1825766"/>
              <a:ext cx="12433541" cy="7608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6008" y="9939124"/>
            <a:ext cx="2913697" cy="95107"/>
            <a:chOff x="7686008" y="9939124"/>
            <a:chExt cx="2913697" cy="95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008" y="9939124"/>
              <a:ext cx="2913697" cy="95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587752"/>
            <a:chOff x="0" y="0"/>
            <a:chExt cx="18285714" cy="587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587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587752"/>
            <a:ext cx="18285714" cy="834470"/>
            <a:chOff x="-19048" y="587752"/>
            <a:chExt cx="18285714" cy="834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87752"/>
              <a:ext cx="18285714" cy="834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25591" y="180483"/>
            <a:ext cx="199649" cy="199649"/>
            <a:chOff x="17825591" y="180483"/>
            <a:chExt cx="199649" cy="19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25591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10908" y="180483"/>
            <a:ext cx="199649" cy="199649"/>
            <a:chOff x="17510908" y="180483"/>
            <a:chExt cx="199649" cy="199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0908" y="18048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797" y="844024"/>
            <a:ext cx="321926" cy="321926"/>
            <a:chOff x="955797" y="844024"/>
            <a:chExt cx="321926" cy="3219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797" y="844024"/>
              <a:ext cx="321926" cy="3219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4261" y="758093"/>
            <a:ext cx="5357099" cy="6066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4747" y="758093"/>
            <a:ext cx="2105051" cy="606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90476"/>
            <a:ext cx="18285714" cy="895238"/>
            <a:chOff x="0" y="9390476"/>
            <a:chExt cx="18285714" cy="8952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390476"/>
              <a:ext cx="18285714" cy="895238"/>
              <a:chOff x="0" y="9390476"/>
              <a:chExt cx="18285714" cy="89523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9390476"/>
                <a:ext cx="18285714" cy="89523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925" y="9636735"/>
              <a:ext cx="1747614" cy="49482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593" y="9655144"/>
              <a:ext cx="676756" cy="476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2401" y="9596600"/>
              <a:ext cx="5667080" cy="5298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403" y="954926"/>
            <a:ext cx="1901286" cy="177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829" y="1217989"/>
            <a:ext cx="76529" cy="1047619"/>
            <a:chOff x="819829" y="1217989"/>
            <a:chExt cx="76529" cy="1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829" y="1217989"/>
              <a:ext cx="76529" cy="10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2066" y="1750340"/>
            <a:ext cx="2432372" cy="799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8735" y="2370857"/>
            <a:ext cx="3687632" cy="8920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7811" y="1915267"/>
            <a:ext cx="2162480" cy="4928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5871" y="1536995"/>
            <a:ext cx="1375894" cy="1140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26237" y="1452509"/>
            <a:ext cx="9182574" cy="1952086"/>
            <a:chOff x="7426237" y="1452509"/>
            <a:chExt cx="9182574" cy="1952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6237" y="1452509"/>
              <a:ext cx="9182574" cy="19520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3498" y="1723874"/>
            <a:ext cx="1634009" cy="8662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3021" y="2365144"/>
            <a:ext cx="1254822" cy="9707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5861" y="1536995"/>
            <a:ext cx="1375922" cy="114097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84051" y="3963532"/>
            <a:ext cx="2094810" cy="799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0717" y="4584046"/>
            <a:ext cx="3687632" cy="8920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9793" y="4128456"/>
            <a:ext cx="2162480" cy="4928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06367" y="3750180"/>
            <a:ext cx="1367970" cy="1140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27575" y="3660701"/>
            <a:ext cx="9182574" cy="2180862"/>
            <a:chOff x="7427575" y="3660701"/>
            <a:chExt cx="9182574" cy="21808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7575" y="3660701"/>
              <a:ext cx="9182574" cy="21808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73023" y="3953056"/>
            <a:ext cx="1922218" cy="8662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02545" y="4597506"/>
            <a:ext cx="1457555" cy="13253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45400" y="3769352"/>
            <a:ext cx="1367970" cy="11409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74527" y="6355494"/>
            <a:ext cx="1496858" cy="8126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0717" y="7006494"/>
            <a:ext cx="3687632" cy="8920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9793" y="6550900"/>
            <a:ext cx="2162480" cy="4928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11929" y="6172628"/>
            <a:ext cx="1370332" cy="1140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28913" y="6097669"/>
            <a:ext cx="9182574" cy="2647755"/>
            <a:chOff x="7428913" y="6097669"/>
            <a:chExt cx="9182574" cy="26477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28913" y="6097669"/>
              <a:ext cx="9182574" cy="26477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947127" y="6332523"/>
            <a:ext cx="2245695" cy="8995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95697" y="7010306"/>
            <a:ext cx="1254593" cy="16833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12147" y="6182152"/>
            <a:ext cx="1370332" cy="11409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829" y="2573996"/>
            <a:ext cx="6171429" cy="6171429"/>
            <a:chOff x="819829" y="2573996"/>
            <a:chExt cx="6171429" cy="6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9829" y="2573996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BE51EA30-5183-544B-B6BF-CEE2330CA73A}"/>
              </a:ext>
            </a:extLst>
          </p:cNvPr>
          <p:cNvGrpSpPr/>
          <p:nvPr/>
        </p:nvGrpSpPr>
        <p:grpSpPr>
          <a:xfrm>
            <a:off x="242982" y="2416029"/>
            <a:ext cx="18045018" cy="5458788"/>
            <a:chOff x="161988" y="1610686"/>
            <a:chExt cx="12030012" cy="3639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4AFE48-EBBD-A04C-9DB2-18279621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7" y="1610686"/>
              <a:ext cx="2647950" cy="17120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4917-B16E-A616-7363-0CF7698C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07" y="1633471"/>
              <a:ext cx="2578947" cy="1666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74053B-96C6-492F-3304-4D1AAF6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848" y="3575503"/>
              <a:ext cx="2503606" cy="167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FD7A02-B34C-4BA7-CA4C-6B131EE1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181" y="1610686"/>
              <a:ext cx="2668720" cy="176512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439FD3-0142-5EA2-F36A-9E57D5C0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108" y="3699097"/>
              <a:ext cx="2482126" cy="13876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07EEC9-6442-692A-CA7E-EFCDEBA2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6924" y="3506502"/>
              <a:ext cx="2755076" cy="16757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321B4-D28F-368D-11BF-517BE12DC31E}"/>
                </a:ext>
              </a:extLst>
            </p:cNvPr>
            <p:cNvSpPr txBox="1"/>
            <p:nvPr/>
          </p:nvSpPr>
          <p:spPr>
            <a:xfrm>
              <a:off x="161988" y="3484387"/>
              <a:ext cx="134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/>
                <a:t>유저 접속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C63F95-E25B-008E-EBAD-5509DF1FF579}"/>
                </a:ext>
              </a:extLst>
            </p:cNvPr>
            <p:cNvSpPr/>
            <p:nvPr/>
          </p:nvSpPr>
          <p:spPr>
            <a:xfrm>
              <a:off x="1235933" y="1958349"/>
              <a:ext cx="738188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1BEFB780-8D72-2DFB-9EE9-970454F72C73}"/>
                </a:ext>
              </a:extLst>
            </p:cNvPr>
            <p:cNvSpPr/>
            <p:nvPr/>
          </p:nvSpPr>
          <p:spPr>
            <a:xfrm>
              <a:off x="1308748" y="2072649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03C094DB-EC97-4F4C-63CD-A79FB6291812}"/>
                </a:ext>
              </a:extLst>
            </p:cNvPr>
            <p:cNvSpPr/>
            <p:nvPr/>
          </p:nvSpPr>
          <p:spPr>
            <a:xfrm>
              <a:off x="2281337" y="1967875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4CC5F3-F327-4B8D-E1E1-19F1D5BD5C6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74121" y="2003593"/>
              <a:ext cx="304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1F83B5F-967B-82D5-D7AB-64190779F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191" y="2003593"/>
              <a:ext cx="372850" cy="114300"/>
            </a:xfrm>
            <a:prstGeom prst="bentConnector3">
              <a:avLst>
                <a:gd name="adj1" fmla="val 1010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CCCFF-D1BA-049A-391B-5F174F296B8D}"/>
                </a:ext>
              </a:extLst>
            </p:cNvPr>
            <p:cNvSpPr txBox="1"/>
            <p:nvPr/>
          </p:nvSpPr>
          <p:spPr>
            <a:xfrm>
              <a:off x="700068" y="2544743"/>
              <a:ext cx="1153307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기능</a:t>
              </a:r>
              <a:r>
                <a:rPr lang="en-US" altLang="ko-KR" sz="1500" dirty="0"/>
                <a:t>2)</a:t>
              </a:r>
              <a:r>
                <a:rPr lang="ko-KR" altLang="en-US" sz="1500" dirty="0"/>
                <a:t>키워드 설정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0B0F9-1815-5E69-A974-FB8792F7C510}"/>
                </a:ext>
              </a:extLst>
            </p:cNvPr>
            <p:cNvSpPr txBox="1"/>
            <p:nvPr/>
          </p:nvSpPr>
          <p:spPr>
            <a:xfrm>
              <a:off x="705805" y="2352576"/>
              <a:ext cx="133070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기능</a:t>
              </a:r>
              <a:r>
                <a:rPr lang="en-US" altLang="ko-KR" sz="1500" dirty="0"/>
                <a:t>1)</a:t>
              </a:r>
              <a:r>
                <a:rPr lang="ko-KR" altLang="en-US" sz="1500" dirty="0"/>
                <a:t>일간</a:t>
              </a:r>
              <a:r>
                <a:rPr lang="en-US" altLang="ko-KR" sz="1500" dirty="0"/>
                <a:t>/</a:t>
              </a:r>
              <a:r>
                <a:rPr lang="ko-KR" altLang="en-US" sz="1500" dirty="0"/>
                <a:t>주간 선택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C37203-AAA2-72AA-0E6F-2AEDBD743AFF}"/>
                </a:ext>
              </a:extLst>
            </p:cNvPr>
            <p:cNvSpPr txBox="1"/>
            <p:nvPr/>
          </p:nvSpPr>
          <p:spPr>
            <a:xfrm>
              <a:off x="705876" y="2733634"/>
              <a:ext cx="1025067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기능</a:t>
              </a:r>
              <a:r>
                <a:rPr lang="en-US" altLang="ko-KR" sz="1500" dirty="0"/>
                <a:t>3)</a:t>
              </a:r>
              <a:r>
                <a:rPr lang="ko-KR" altLang="en-US" sz="1500" dirty="0"/>
                <a:t>날짜 설정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2FDB7C1-B4D0-E010-31EB-BD836B8F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1" y="3256747"/>
              <a:ext cx="0" cy="21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644CD9CF-1B96-8074-FB54-9B58ABD1FAF8}"/>
                </a:ext>
              </a:extLst>
            </p:cNvPr>
            <p:cNvSpPr/>
            <p:nvPr/>
          </p:nvSpPr>
          <p:spPr>
            <a:xfrm>
              <a:off x="3285841" y="1958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7820DC2D-0995-8D69-5548-DDF5D24E2C55}"/>
                </a:ext>
              </a:extLst>
            </p:cNvPr>
            <p:cNvSpPr/>
            <p:nvPr/>
          </p:nvSpPr>
          <p:spPr>
            <a:xfrm>
              <a:off x="3555716" y="39018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D2422F-22D5-4417-CCA5-B6541862B773}"/>
                </a:ext>
              </a:extLst>
            </p:cNvPr>
            <p:cNvSpPr txBox="1"/>
            <p:nvPr/>
          </p:nvSpPr>
          <p:spPr>
            <a:xfrm>
              <a:off x="2806670" y="3100909"/>
              <a:ext cx="79316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페이지 이동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2410D23-1CA0-89EB-1937-796BCED9083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2694437" y="2868569"/>
              <a:ext cx="1796641" cy="26987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E89D592F-22CB-764B-71FA-F1FC7D840843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2734780" y="2013119"/>
              <a:ext cx="474727" cy="453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순서도: 대체 처리 62">
              <a:extLst>
                <a:ext uri="{FF2B5EF4-FFF2-40B4-BE49-F238E27FC236}">
                  <a16:creationId xmlns:a16="http://schemas.microsoft.com/office/drawing/2014/main" id="{207FEEC4-56E1-E19D-B658-4384B000AD17}"/>
                </a:ext>
              </a:extLst>
            </p:cNvPr>
            <p:cNvSpPr/>
            <p:nvPr/>
          </p:nvSpPr>
          <p:spPr>
            <a:xfrm>
              <a:off x="4098240" y="2593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59A8A036-E69C-64F1-4E4F-810A1707EF74}"/>
                </a:ext>
              </a:extLst>
            </p:cNvPr>
            <p:cNvCxnSpPr>
              <a:cxnSpLocks/>
              <a:stCxn id="63" idx="3"/>
              <a:endCxn id="8" idx="1"/>
            </p:cNvCxnSpPr>
            <p:nvPr/>
          </p:nvCxnSpPr>
          <p:spPr>
            <a:xfrm>
              <a:off x="4442198" y="2666958"/>
              <a:ext cx="1820910" cy="17259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03A85B4E-2926-BE2D-C61C-313DF3219E61}"/>
                </a:ext>
              </a:extLst>
            </p:cNvPr>
            <p:cNvSpPr/>
            <p:nvPr/>
          </p:nvSpPr>
          <p:spPr>
            <a:xfrm>
              <a:off x="3357904" y="4173420"/>
              <a:ext cx="735296" cy="735296"/>
            </a:xfrm>
            <a:prstGeom prst="pie">
              <a:avLst>
                <a:gd name="adj1" fmla="val 0"/>
                <a:gd name="adj2" fmla="val 208116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9795DA-4251-4363-8167-7F38DB0693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002" y="4663449"/>
              <a:ext cx="2200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E9A119-943D-B760-9DF2-388B6A1E1724}"/>
                </a:ext>
              </a:extLst>
            </p:cNvPr>
            <p:cNvSpPr txBox="1"/>
            <p:nvPr/>
          </p:nvSpPr>
          <p:spPr>
            <a:xfrm>
              <a:off x="5083923" y="2439788"/>
              <a:ext cx="79316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키워드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B40EB-5BED-A89E-1017-49BE581DDCCF}"/>
                </a:ext>
              </a:extLst>
            </p:cNvPr>
            <p:cNvSpPr txBox="1"/>
            <p:nvPr/>
          </p:nvSpPr>
          <p:spPr>
            <a:xfrm>
              <a:off x="4635159" y="4392932"/>
              <a:ext cx="66492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차트 클릭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id="{65D8F992-78A9-8CD2-DF4B-A2840ED3992B}"/>
                </a:ext>
              </a:extLst>
            </p:cNvPr>
            <p:cNvSpPr/>
            <p:nvPr/>
          </p:nvSpPr>
          <p:spPr>
            <a:xfrm>
              <a:off x="8162985" y="3832465"/>
              <a:ext cx="473869" cy="86519"/>
            </a:xfrm>
            <a:prstGeom prst="flowChartAlternateProcess">
              <a:avLst/>
            </a:prstGeom>
            <a:solidFill>
              <a:srgbClr val="58A8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dirty="0"/>
                <a:t>주식정보 </a:t>
              </a:r>
              <a:r>
                <a:rPr lang="ko-KR" altLang="en-US" sz="450" dirty="0" err="1"/>
                <a:t>더보기</a:t>
              </a:r>
              <a:endParaRPr lang="ko-KR" altLang="en-US" sz="450" dirty="0"/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5E0702DD-808B-95C0-8835-39D540421858}"/>
                </a:ext>
              </a:extLst>
            </p:cNvPr>
            <p:cNvSpPr/>
            <p:nvPr/>
          </p:nvSpPr>
          <p:spPr>
            <a:xfrm>
              <a:off x="8112588" y="3801439"/>
              <a:ext cx="565135" cy="14612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6C436B6-882A-625F-255D-CFC7509F2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920" y="3218643"/>
              <a:ext cx="0" cy="57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3DB8FC-D341-58AC-F277-558CED3BDCC1}"/>
                </a:ext>
              </a:extLst>
            </p:cNvPr>
            <p:cNvSpPr txBox="1"/>
            <p:nvPr/>
          </p:nvSpPr>
          <p:spPr>
            <a:xfrm>
              <a:off x="7185588" y="3439678"/>
              <a:ext cx="1334981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주식정보 </a:t>
              </a:r>
              <a:r>
                <a:rPr lang="ko-KR" altLang="en-US" sz="1500" dirty="0" err="1"/>
                <a:t>더보기</a:t>
              </a:r>
              <a:r>
                <a:rPr lang="ko-KR" altLang="en-US" sz="1500" dirty="0"/>
                <a:t> 클릭</a:t>
              </a:r>
            </a:p>
          </p:txBody>
        </p:sp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id="{EBCB3157-0215-8FFF-0DE0-FFC50AA6D93B}"/>
                </a:ext>
              </a:extLst>
            </p:cNvPr>
            <p:cNvSpPr/>
            <p:nvPr/>
          </p:nvSpPr>
          <p:spPr>
            <a:xfrm>
              <a:off x="7210954" y="4173420"/>
              <a:ext cx="566273" cy="735291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EE44E88-F3C5-BD9C-1C00-D7E4174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7777227" y="4545828"/>
              <a:ext cx="1659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16E200-AEC8-7664-39AD-6C672693B1CD}"/>
                </a:ext>
              </a:extLst>
            </p:cNvPr>
            <p:cNvSpPr txBox="1"/>
            <p:nvPr/>
          </p:nvSpPr>
          <p:spPr>
            <a:xfrm>
              <a:off x="7103259" y="3967016"/>
              <a:ext cx="79316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기사를 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37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BE51EA30-5183-544B-B6BF-CEE2330CA73A}"/>
              </a:ext>
            </a:extLst>
          </p:cNvPr>
          <p:cNvGrpSpPr/>
          <p:nvPr/>
        </p:nvGrpSpPr>
        <p:grpSpPr>
          <a:xfrm>
            <a:off x="3038877" y="1600200"/>
            <a:ext cx="45938673" cy="13989867"/>
            <a:chOff x="241947" y="1610686"/>
            <a:chExt cx="11950053" cy="3639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4AFE48-EBBD-A04C-9DB2-18279621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7" y="1610686"/>
              <a:ext cx="2647950" cy="17120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4917-B16E-A616-7363-0CF7698C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07" y="1633471"/>
              <a:ext cx="2578947" cy="1666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74053B-96C6-492F-3304-4D1AAF6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848" y="3575503"/>
              <a:ext cx="2503606" cy="167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FD7A02-B34C-4BA7-CA4C-6B131EE1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181" y="1610686"/>
              <a:ext cx="2668720" cy="176512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439FD3-0142-5EA2-F36A-9E57D5C0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108" y="3699097"/>
              <a:ext cx="2482126" cy="13876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07EEC9-6442-692A-CA7E-EFCDEBA2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6924" y="3506502"/>
              <a:ext cx="2755076" cy="16757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321B4-D28F-368D-11BF-517BE12DC31E}"/>
                </a:ext>
              </a:extLst>
            </p:cNvPr>
            <p:cNvSpPr txBox="1"/>
            <p:nvPr/>
          </p:nvSpPr>
          <p:spPr>
            <a:xfrm>
              <a:off x="386669" y="3489329"/>
              <a:ext cx="1073944" cy="16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유저 접속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C63F95-E25B-008E-EBAD-5509DF1FF579}"/>
                </a:ext>
              </a:extLst>
            </p:cNvPr>
            <p:cNvSpPr/>
            <p:nvPr/>
          </p:nvSpPr>
          <p:spPr>
            <a:xfrm>
              <a:off x="1235933" y="1958349"/>
              <a:ext cx="738188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1BEFB780-8D72-2DFB-9EE9-970454F72C73}"/>
                </a:ext>
              </a:extLst>
            </p:cNvPr>
            <p:cNvSpPr/>
            <p:nvPr/>
          </p:nvSpPr>
          <p:spPr>
            <a:xfrm>
              <a:off x="1308748" y="2072649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03C094DB-EC97-4F4C-63CD-A79FB6291812}"/>
                </a:ext>
              </a:extLst>
            </p:cNvPr>
            <p:cNvSpPr/>
            <p:nvPr/>
          </p:nvSpPr>
          <p:spPr>
            <a:xfrm>
              <a:off x="2281337" y="1967875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4CC5F3-F327-4B8D-E1E1-19F1D5BD5C6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74121" y="2003593"/>
              <a:ext cx="304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1F83B5F-967B-82D5-D7AB-64190779F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191" y="2003593"/>
              <a:ext cx="372850" cy="114300"/>
            </a:xfrm>
            <a:prstGeom prst="bentConnector3">
              <a:avLst>
                <a:gd name="adj1" fmla="val 1010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CCCFF-D1BA-049A-391B-5F174F296B8D}"/>
                </a:ext>
              </a:extLst>
            </p:cNvPr>
            <p:cNvSpPr txBox="1"/>
            <p:nvPr/>
          </p:nvSpPr>
          <p:spPr>
            <a:xfrm>
              <a:off x="740501" y="2057604"/>
              <a:ext cx="490464" cy="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/>
                <a:t>기능</a:t>
              </a:r>
              <a:r>
                <a:rPr lang="en-US" altLang="ko-KR" sz="1650" dirty="0"/>
                <a:t>2)</a:t>
              </a:r>
              <a:r>
                <a:rPr lang="ko-KR" altLang="en-US" sz="1650" dirty="0"/>
                <a:t>키워드 설정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0B0F9-1815-5E69-A974-FB8792F7C510}"/>
                </a:ext>
              </a:extLst>
            </p:cNvPr>
            <p:cNvSpPr txBox="1"/>
            <p:nvPr/>
          </p:nvSpPr>
          <p:spPr>
            <a:xfrm>
              <a:off x="2089440" y="1866825"/>
              <a:ext cx="614310" cy="96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기능</a:t>
              </a:r>
              <a:r>
                <a:rPr lang="en-US" altLang="ko-KR" dirty="0"/>
                <a:t>1)</a:t>
              </a:r>
              <a:r>
                <a:rPr lang="ko-KR" altLang="en-US" dirty="0"/>
                <a:t>일간</a:t>
              </a:r>
              <a:r>
                <a:rPr lang="en-US" altLang="ko-KR" dirty="0"/>
                <a:t>/</a:t>
              </a:r>
              <a:r>
                <a:rPr lang="ko-KR" altLang="en-US" dirty="0"/>
                <a:t>주간 선택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C37203-AAA2-72AA-0E6F-2AEDBD743AFF}"/>
                </a:ext>
              </a:extLst>
            </p:cNvPr>
            <p:cNvSpPr txBox="1"/>
            <p:nvPr/>
          </p:nvSpPr>
          <p:spPr>
            <a:xfrm>
              <a:off x="905332" y="2169713"/>
              <a:ext cx="435421" cy="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/>
                <a:t>기능</a:t>
              </a:r>
              <a:r>
                <a:rPr lang="en-US" altLang="ko-KR" sz="1650" dirty="0"/>
                <a:t>3)</a:t>
              </a:r>
              <a:r>
                <a:rPr lang="ko-KR" altLang="en-US" sz="1650" dirty="0"/>
                <a:t>날짜 설정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2FDB7C1-B4D0-E010-31EB-BD836B8F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1" y="3256747"/>
              <a:ext cx="0" cy="21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644CD9CF-1B96-8074-FB54-9B58ABD1FAF8}"/>
                </a:ext>
              </a:extLst>
            </p:cNvPr>
            <p:cNvSpPr/>
            <p:nvPr/>
          </p:nvSpPr>
          <p:spPr>
            <a:xfrm>
              <a:off x="3285841" y="1958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7820DC2D-0995-8D69-5548-DDF5D24E2C55}"/>
                </a:ext>
              </a:extLst>
            </p:cNvPr>
            <p:cNvSpPr/>
            <p:nvPr/>
          </p:nvSpPr>
          <p:spPr>
            <a:xfrm>
              <a:off x="3555716" y="39018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D2422F-22D5-4417-CCA5-B6541862B773}"/>
                </a:ext>
              </a:extLst>
            </p:cNvPr>
            <p:cNvSpPr txBox="1"/>
            <p:nvPr/>
          </p:nvSpPr>
          <p:spPr>
            <a:xfrm>
              <a:off x="3119233" y="3084508"/>
              <a:ext cx="231096" cy="66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페이지 이동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2410D23-1CA0-89EB-1937-796BCED9083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2694437" y="2868569"/>
              <a:ext cx="1796641" cy="26987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E89D592F-22CB-764B-71FA-F1FC7D840843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2734780" y="2013119"/>
              <a:ext cx="474727" cy="453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순서도: 대체 처리 62">
              <a:extLst>
                <a:ext uri="{FF2B5EF4-FFF2-40B4-BE49-F238E27FC236}">
                  <a16:creationId xmlns:a16="http://schemas.microsoft.com/office/drawing/2014/main" id="{207FEEC4-56E1-E19D-B658-4384B000AD17}"/>
                </a:ext>
              </a:extLst>
            </p:cNvPr>
            <p:cNvSpPr/>
            <p:nvPr/>
          </p:nvSpPr>
          <p:spPr>
            <a:xfrm>
              <a:off x="4098240" y="2593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59A8A036-E69C-64F1-4E4F-810A1707EF74}"/>
                </a:ext>
              </a:extLst>
            </p:cNvPr>
            <p:cNvCxnSpPr>
              <a:cxnSpLocks/>
              <a:stCxn id="63" idx="3"/>
              <a:endCxn id="8" idx="1"/>
            </p:cNvCxnSpPr>
            <p:nvPr/>
          </p:nvCxnSpPr>
          <p:spPr>
            <a:xfrm>
              <a:off x="4442198" y="2666958"/>
              <a:ext cx="1820910" cy="17259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03A85B4E-2926-BE2D-C61C-313DF3219E61}"/>
                </a:ext>
              </a:extLst>
            </p:cNvPr>
            <p:cNvSpPr/>
            <p:nvPr/>
          </p:nvSpPr>
          <p:spPr>
            <a:xfrm>
              <a:off x="3357904" y="4173420"/>
              <a:ext cx="735296" cy="735296"/>
            </a:xfrm>
            <a:prstGeom prst="pie">
              <a:avLst>
                <a:gd name="adj1" fmla="val 0"/>
                <a:gd name="adj2" fmla="val 208116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9795DA-4251-4363-8167-7F38DB0693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002" y="4663449"/>
              <a:ext cx="2200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E9A119-943D-B760-9DF2-388B6A1E1724}"/>
                </a:ext>
              </a:extLst>
            </p:cNvPr>
            <p:cNvSpPr txBox="1"/>
            <p:nvPr/>
          </p:nvSpPr>
          <p:spPr>
            <a:xfrm>
              <a:off x="5083923" y="2439788"/>
              <a:ext cx="309490" cy="84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키워드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B40EB-5BED-A89E-1017-49BE581DDCCF}"/>
                </a:ext>
              </a:extLst>
            </p:cNvPr>
            <p:cNvSpPr txBox="1"/>
            <p:nvPr/>
          </p:nvSpPr>
          <p:spPr>
            <a:xfrm>
              <a:off x="4635159" y="4392932"/>
              <a:ext cx="259451" cy="84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차트 클릭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id="{65D8F992-78A9-8CD2-DF4B-A2840ED3992B}"/>
                </a:ext>
              </a:extLst>
            </p:cNvPr>
            <p:cNvSpPr/>
            <p:nvPr/>
          </p:nvSpPr>
          <p:spPr>
            <a:xfrm>
              <a:off x="8162985" y="3832465"/>
              <a:ext cx="473869" cy="86519"/>
            </a:xfrm>
            <a:prstGeom prst="flowChartAlternateProcess">
              <a:avLst/>
            </a:prstGeom>
            <a:solidFill>
              <a:srgbClr val="58A8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dirty="0"/>
                <a:t>주식정보 </a:t>
              </a:r>
              <a:r>
                <a:rPr lang="ko-KR" altLang="en-US" sz="450" dirty="0" err="1"/>
                <a:t>더보기</a:t>
              </a:r>
              <a:endParaRPr lang="ko-KR" altLang="en-US" sz="450" dirty="0"/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5E0702DD-808B-95C0-8835-39D540421858}"/>
                </a:ext>
              </a:extLst>
            </p:cNvPr>
            <p:cNvSpPr/>
            <p:nvPr/>
          </p:nvSpPr>
          <p:spPr>
            <a:xfrm>
              <a:off x="8112588" y="3801439"/>
              <a:ext cx="565135" cy="14612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6C436B6-882A-625F-255D-CFC7509F2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920" y="3218643"/>
              <a:ext cx="0" cy="57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3DB8FC-D341-58AC-F277-558CED3BDCC1}"/>
                </a:ext>
              </a:extLst>
            </p:cNvPr>
            <p:cNvSpPr txBox="1"/>
            <p:nvPr/>
          </p:nvSpPr>
          <p:spPr>
            <a:xfrm>
              <a:off x="7185588" y="3439678"/>
              <a:ext cx="473367" cy="7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주식정보 </a:t>
              </a:r>
              <a:r>
                <a:rPr lang="ko-KR" altLang="en-US" sz="1350" dirty="0" err="1"/>
                <a:t>더보기</a:t>
              </a:r>
              <a:r>
                <a:rPr lang="ko-KR" altLang="en-US" sz="1350" dirty="0"/>
                <a:t> 클릭</a:t>
              </a:r>
            </a:p>
          </p:txBody>
        </p:sp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id="{EBCB3157-0215-8FFF-0DE0-FFC50AA6D93B}"/>
                </a:ext>
              </a:extLst>
            </p:cNvPr>
            <p:cNvSpPr/>
            <p:nvPr/>
          </p:nvSpPr>
          <p:spPr>
            <a:xfrm>
              <a:off x="7210954" y="4173420"/>
              <a:ext cx="566273" cy="735291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EE44E88-F3C5-BD9C-1C00-D7E4174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7777227" y="4545828"/>
              <a:ext cx="1659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16E200-AEC8-7664-39AD-6C672693B1CD}"/>
                </a:ext>
              </a:extLst>
            </p:cNvPr>
            <p:cNvSpPr txBox="1"/>
            <p:nvPr/>
          </p:nvSpPr>
          <p:spPr>
            <a:xfrm>
              <a:off x="7103259" y="3967016"/>
              <a:ext cx="283220" cy="7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기사를 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4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BE51EA30-5183-544B-B6BF-CEE2330CA73A}"/>
              </a:ext>
            </a:extLst>
          </p:cNvPr>
          <p:cNvGrpSpPr/>
          <p:nvPr/>
        </p:nvGrpSpPr>
        <p:grpSpPr>
          <a:xfrm>
            <a:off x="-2943225" y="281132"/>
            <a:ext cx="32146878" cy="9724736"/>
            <a:chOff x="161989" y="1610686"/>
            <a:chExt cx="12030011" cy="3639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4AFE48-EBBD-A04C-9DB2-18279621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7" y="1610686"/>
              <a:ext cx="2647950" cy="17120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4917-B16E-A616-7363-0CF7698C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07" y="1633471"/>
              <a:ext cx="2578947" cy="1666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74053B-96C6-492F-3304-4D1AAF6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848" y="3575503"/>
              <a:ext cx="2503606" cy="167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FD7A02-B34C-4BA7-CA4C-6B131EE1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181" y="1610686"/>
              <a:ext cx="2668720" cy="176512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439FD3-0142-5EA2-F36A-9E57D5C0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108" y="3699097"/>
              <a:ext cx="2482126" cy="13876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07EEC9-6442-692A-CA7E-EFCDEBA2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6924" y="3506502"/>
              <a:ext cx="2755076" cy="16757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321B4-D28F-368D-11BF-517BE12DC31E}"/>
                </a:ext>
              </a:extLst>
            </p:cNvPr>
            <p:cNvSpPr txBox="1"/>
            <p:nvPr/>
          </p:nvSpPr>
          <p:spPr>
            <a:xfrm>
              <a:off x="161989" y="3484387"/>
              <a:ext cx="1073944" cy="17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유저 접속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C63F95-E25B-008E-EBAD-5509DF1FF579}"/>
                </a:ext>
              </a:extLst>
            </p:cNvPr>
            <p:cNvSpPr/>
            <p:nvPr/>
          </p:nvSpPr>
          <p:spPr>
            <a:xfrm>
              <a:off x="1235933" y="1958349"/>
              <a:ext cx="738188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1BEFB780-8D72-2DFB-9EE9-970454F72C73}"/>
                </a:ext>
              </a:extLst>
            </p:cNvPr>
            <p:cNvSpPr/>
            <p:nvPr/>
          </p:nvSpPr>
          <p:spPr>
            <a:xfrm>
              <a:off x="1308748" y="2072649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03C094DB-EC97-4F4C-63CD-A79FB6291812}"/>
                </a:ext>
              </a:extLst>
            </p:cNvPr>
            <p:cNvSpPr/>
            <p:nvPr/>
          </p:nvSpPr>
          <p:spPr>
            <a:xfrm>
              <a:off x="2281337" y="1967875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4CC5F3-F327-4B8D-E1E1-19F1D5BD5C6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74121" y="2003593"/>
              <a:ext cx="304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1F83B5F-967B-82D5-D7AB-64190779F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191" y="2003593"/>
              <a:ext cx="372850" cy="114300"/>
            </a:xfrm>
            <a:prstGeom prst="bentConnector3">
              <a:avLst>
                <a:gd name="adj1" fmla="val 1010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CCCFF-D1BA-049A-391B-5F174F296B8D}"/>
                </a:ext>
              </a:extLst>
            </p:cNvPr>
            <p:cNvSpPr txBox="1"/>
            <p:nvPr/>
          </p:nvSpPr>
          <p:spPr>
            <a:xfrm>
              <a:off x="527773" y="2025560"/>
              <a:ext cx="415834" cy="86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2)</a:t>
              </a:r>
              <a:r>
                <a:rPr lang="ko-KR" altLang="en-US" sz="900" dirty="0"/>
                <a:t>키워드 설정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0B0F9-1815-5E69-A974-FB8792F7C510}"/>
                </a:ext>
              </a:extLst>
            </p:cNvPr>
            <p:cNvSpPr txBox="1"/>
            <p:nvPr/>
          </p:nvSpPr>
          <p:spPr>
            <a:xfrm>
              <a:off x="2052182" y="1796305"/>
              <a:ext cx="475822" cy="86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1)</a:t>
              </a:r>
              <a:r>
                <a:rPr lang="ko-KR" altLang="en-US" sz="900" dirty="0"/>
                <a:t>일간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주간 선택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C37203-AAA2-72AA-0E6F-2AEDBD743AFF}"/>
                </a:ext>
              </a:extLst>
            </p:cNvPr>
            <p:cNvSpPr txBox="1"/>
            <p:nvPr/>
          </p:nvSpPr>
          <p:spPr>
            <a:xfrm>
              <a:off x="692605" y="2137669"/>
              <a:ext cx="372643" cy="86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3)</a:t>
              </a:r>
              <a:r>
                <a:rPr lang="ko-KR" altLang="en-US" sz="900" dirty="0"/>
                <a:t>날짜 설정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2FDB7C1-B4D0-E010-31EB-BD836B8F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1" y="3256747"/>
              <a:ext cx="0" cy="21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644CD9CF-1B96-8074-FB54-9B58ABD1FAF8}"/>
                </a:ext>
              </a:extLst>
            </p:cNvPr>
            <p:cNvSpPr/>
            <p:nvPr/>
          </p:nvSpPr>
          <p:spPr>
            <a:xfrm>
              <a:off x="3285841" y="1958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7820DC2D-0995-8D69-5548-DDF5D24E2C55}"/>
                </a:ext>
              </a:extLst>
            </p:cNvPr>
            <p:cNvSpPr/>
            <p:nvPr/>
          </p:nvSpPr>
          <p:spPr>
            <a:xfrm>
              <a:off x="3555716" y="39018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D2422F-22D5-4417-CCA5-B6541862B773}"/>
                </a:ext>
              </a:extLst>
            </p:cNvPr>
            <p:cNvSpPr txBox="1"/>
            <p:nvPr/>
          </p:nvSpPr>
          <p:spPr>
            <a:xfrm>
              <a:off x="3119233" y="3084508"/>
              <a:ext cx="332452" cy="95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페이지 이동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2410D23-1CA0-89EB-1937-796BCED9083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2694437" y="2868569"/>
              <a:ext cx="1796641" cy="26987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E89D592F-22CB-764B-71FA-F1FC7D840843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2734780" y="2013119"/>
              <a:ext cx="474727" cy="453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순서도: 대체 처리 62">
              <a:extLst>
                <a:ext uri="{FF2B5EF4-FFF2-40B4-BE49-F238E27FC236}">
                  <a16:creationId xmlns:a16="http://schemas.microsoft.com/office/drawing/2014/main" id="{207FEEC4-56E1-E19D-B658-4384B000AD17}"/>
                </a:ext>
              </a:extLst>
            </p:cNvPr>
            <p:cNvSpPr/>
            <p:nvPr/>
          </p:nvSpPr>
          <p:spPr>
            <a:xfrm>
              <a:off x="4098240" y="2593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59A8A036-E69C-64F1-4E4F-810A1707EF74}"/>
                </a:ext>
              </a:extLst>
            </p:cNvPr>
            <p:cNvCxnSpPr>
              <a:cxnSpLocks/>
              <a:stCxn id="63" idx="3"/>
              <a:endCxn id="8" idx="1"/>
            </p:cNvCxnSpPr>
            <p:nvPr/>
          </p:nvCxnSpPr>
          <p:spPr>
            <a:xfrm>
              <a:off x="4442198" y="2666958"/>
              <a:ext cx="1820910" cy="17259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03A85B4E-2926-BE2D-C61C-313DF3219E61}"/>
                </a:ext>
              </a:extLst>
            </p:cNvPr>
            <p:cNvSpPr/>
            <p:nvPr/>
          </p:nvSpPr>
          <p:spPr>
            <a:xfrm>
              <a:off x="3357904" y="4173420"/>
              <a:ext cx="735296" cy="735296"/>
            </a:xfrm>
            <a:prstGeom prst="pie">
              <a:avLst>
                <a:gd name="adj1" fmla="val 0"/>
                <a:gd name="adj2" fmla="val 208116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9795DA-4251-4363-8167-7F38DB0693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002" y="4663449"/>
              <a:ext cx="2200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E9A119-943D-B760-9DF2-388B6A1E1724}"/>
                </a:ext>
              </a:extLst>
            </p:cNvPr>
            <p:cNvSpPr txBox="1"/>
            <p:nvPr/>
          </p:nvSpPr>
          <p:spPr>
            <a:xfrm>
              <a:off x="5083923" y="2439788"/>
              <a:ext cx="445228" cy="120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키워드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B40EB-5BED-A89E-1017-49BE581DDCCF}"/>
                </a:ext>
              </a:extLst>
            </p:cNvPr>
            <p:cNvSpPr txBox="1"/>
            <p:nvPr/>
          </p:nvSpPr>
          <p:spPr>
            <a:xfrm>
              <a:off x="4596906" y="4694240"/>
              <a:ext cx="373243" cy="120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차트 클릭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id="{65D8F992-78A9-8CD2-DF4B-A2840ED3992B}"/>
                </a:ext>
              </a:extLst>
            </p:cNvPr>
            <p:cNvSpPr/>
            <p:nvPr/>
          </p:nvSpPr>
          <p:spPr>
            <a:xfrm>
              <a:off x="8162985" y="3832465"/>
              <a:ext cx="473869" cy="86519"/>
            </a:xfrm>
            <a:prstGeom prst="flowChartAlternateProcess">
              <a:avLst/>
            </a:prstGeom>
            <a:solidFill>
              <a:srgbClr val="58A8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dirty="0"/>
                <a:t>주식정보 </a:t>
              </a:r>
              <a:r>
                <a:rPr lang="ko-KR" altLang="en-US" sz="450" dirty="0" err="1"/>
                <a:t>더보기</a:t>
              </a:r>
              <a:endParaRPr lang="ko-KR" altLang="en-US" sz="450" dirty="0"/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5E0702DD-808B-95C0-8835-39D540421858}"/>
                </a:ext>
              </a:extLst>
            </p:cNvPr>
            <p:cNvSpPr/>
            <p:nvPr/>
          </p:nvSpPr>
          <p:spPr>
            <a:xfrm>
              <a:off x="8112588" y="3801439"/>
              <a:ext cx="565135" cy="14612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6C436B6-882A-625F-255D-CFC7509F2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920" y="3218643"/>
              <a:ext cx="0" cy="57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3DB8FC-D341-58AC-F277-558CED3BDCC1}"/>
                </a:ext>
              </a:extLst>
            </p:cNvPr>
            <p:cNvSpPr txBox="1"/>
            <p:nvPr/>
          </p:nvSpPr>
          <p:spPr>
            <a:xfrm>
              <a:off x="7185588" y="3439678"/>
              <a:ext cx="680979" cy="112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주식정보 </a:t>
              </a:r>
              <a:r>
                <a:rPr lang="ko-KR" altLang="en-US" sz="1350" dirty="0" err="1"/>
                <a:t>더보기</a:t>
              </a:r>
              <a:r>
                <a:rPr lang="ko-KR" altLang="en-US" sz="1350" dirty="0"/>
                <a:t> 클릭</a:t>
              </a:r>
            </a:p>
          </p:txBody>
        </p:sp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id="{EBCB3157-0215-8FFF-0DE0-FFC50AA6D93B}"/>
                </a:ext>
              </a:extLst>
            </p:cNvPr>
            <p:cNvSpPr/>
            <p:nvPr/>
          </p:nvSpPr>
          <p:spPr>
            <a:xfrm>
              <a:off x="7210954" y="4173420"/>
              <a:ext cx="566273" cy="735291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EE44E88-F3C5-BD9C-1C00-D7E4174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7777227" y="4545828"/>
              <a:ext cx="1659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16E200-AEC8-7664-39AD-6C672693B1CD}"/>
                </a:ext>
              </a:extLst>
            </p:cNvPr>
            <p:cNvSpPr txBox="1"/>
            <p:nvPr/>
          </p:nvSpPr>
          <p:spPr>
            <a:xfrm>
              <a:off x="7263053" y="4043445"/>
              <a:ext cx="407436" cy="112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기사를 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9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BE51EA30-5183-544B-B6BF-CEE2330CA73A}"/>
              </a:ext>
            </a:extLst>
          </p:cNvPr>
          <p:cNvGrpSpPr/>
          <p:nvPr/>
        </p:nvGrpSpPr>
        <p:grpSpPr>
          <a:xfrm>
            <a:off x="-10416962" y="285750"/>
            <a:ext cx="32116353" cy="9715500"/>
            <a:chOff x="161989" y="1610686"/>
            <a:chExt cx="12030011" cy="3639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4AFE48-EBBD-A04C-9DB2-18279621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7" y="1610686"/>
              <a:ext cx="2647950" cy="17120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4917-B16E-A616-7363-0CF7698C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07" y="1633471"/>
              <a:ext cx="2578947" cy="1666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74053B-96C6-492F-3304-4D1AAF6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848" y="3575503"/>
              <a:ext cx="2503606" cy="167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FD7A02-B34C-4BA7-CA4C-6B131EE1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181" y="1610686"/>
              <a:ext cx="2668720" cy="176512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439FD3-0142-5EA2-F36A-9E57D5C0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108" y="3699097"/>
              <a:ext cx="2482126" cy="13876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07EEC9-6442-692A-CA7E-EFCDEBA2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6924" y="3506502"/>
              <a:ext cx="2755076" cy="16757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321B4-D28F-368D-11BF-517BE12DC31E}"/>
                </a:ext>
              </a:extLst>
            </p:cNvPr>
            <p:cNvSpPr txBox="1"/>
            <p:nvPr/>
          </p:nvSpPr>
          <p:spPr>
            <a:xfrm>
              <a:off x="161989" y="3484387"/>
              <a:ext cx="1073944" cy="17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유저 접속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C63F95-E25B-008E-EBAD-5509DF1FF579}"/>
                </a:ext>
              </a:extLst>
            </p:cNvPr>
            <p:cNvSpPr/>
            <p:nvPr/>
          </p:nvSpPr>
          <p:spPr>
            <a:xfrm>
              <a:off x="1235933" y="1958349"/>
              <a:ext cx="738188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1BEFB780-8D72-2DFB-9EE9-970454F72C73}"/>
                </a:ext>
              </a:extLst>
            </p:cNvPr>
            <p:cNvSpPr/>
            <p:nvPr/>
          </p:nvSpPr>
          <p:spPr>
            <a:xfrm>
              <a:off x="1308748" y="2072649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03C094DB-EC97-4F4C-63CD-A79FB6291812}"/>
                </a:ext>
              </a:extLst>
            </p:cNvPr>
            <p:cNvSpPr/>
            <p:nvPr/>
          </p:nvSpPr>
          <p:spPr>
            <a:xfrm>
              <a:off x="2281337" y="1967875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4CC5F3-F327-4B8D-E1E1-19F1D5BD5C6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74121" y="2003593"/>
              <a:ext cx="304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1F83B5F-967B-82D5-D7AB-64190779F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191" y="2003593"/>
              <a:ext cx="372850" cy="114300"/>
            </a:xfrm>
            <a:prstGeom prst="bentConnector3">
              <a:avLst>
                <a:gd name="adj1" fmla="val 1010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CCCFF-D1BA-049A-391B-5F174F296B8D}"/>
                </a:ext>
              </a:extLst>
            </p:cNvPr>
            <p:cNvSpPr txBox="1"/>
            <p:nvPr/>
          </p:nvSpPr>
          <p:spPr>
            <a:xfrm>
              <a:off x="527773" y="2025560"/>
              <a:ext cx="416229" cy="8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2)</a:t>
              </a:r>
              <a:r>
                <a:rPr lang="ko-KR" altLang="en-US" sz="900" dirty="0"/>
                <a:t>키워드 설정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0B0F9-1815-5E69-A974-FB8792F7C510}"/>
                </a:ext>
              </a:extLst>
            </p:cNvPr>
            <p:cNvSpPr txBox="1"/>
            <p:nvPr/>
          </p:nvSpPr>
          <p:spPr>
            <a:xfrm>
              <a:off x="2052182" y="1796305"/>
              <a:ext cx="476274" cy="8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1)</a:t>
              </a:r>
              <a:r>
                <a:rPr lang="ko-KR" altLang="en-US" sz="900" dirty="0"/>
                <a:t>일간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주간 선택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C37203-AAA2-72AA-0E6F-2AEDBD743AFF}"/>
                </a:ext>
              </a:extLst>
            </p:cNvPr>
            <p:cNvSpPr txBox="1"/>
            <p:nvPr/>
          </p:nvSpPr>
          <p:spPr>
            <a:xfrm>
              <a:off x="692605" y="2137669"/>
              <a:ext cx="372997" cy="8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3)</a:t>
              </a:r>
              <a:r>
                <a:rPr lang="ko-KR" altLang="en-US" sz="900" dirty="0"/>
                <a:t>날짜 설정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2FDB7C1-B4D0-E010-31EB-BD836B8F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1" y="3256747"/>
              <a:ext cx="0" cy="21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644CD9CF-1B96-8074-FB54-9B58ABD1FAF8}"/>
                </a:ext>
              </a:extLst>
            </p:cNvPr>
            <p:cNvSpPr/>
            <p:nvPr/>
          </p:nvSpPr>
          <p:spPr>
            <a:xfrm>
              <a:off x="3285841" y="1958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7820DC2D-0995-8D69-5548-DDF5D24E2C55}"/>
                </a:ext>
              </a:extLst>
            </p:cNvPr>
            <p:cNvSpPr/>
            <p:nvPr/>
          </p:nvSpPr>
          <p:spPr>
            <a:xfrm>
              <a:off x="3555716" y="39018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D2422F-22D5-4417-CCA5-B6541862B773}"/>
                </a:ext>
              </a:extLst>
            </p:cNvPr>
            <p:cNvSpPr txBox="1"/>
            <p:nvPr/>
          </p:nvSpPr>
          <p:spPr>
            <a:xfrm>
              <a:off x="3119233" y="3084508"/>
              <a:ext cx="332768" cy="95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페이지 이동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2410D23-1CA0-89EB-1937-796BCED9083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2694437" y="2868569"/>
              <a:ext cx="1796641" cy="26987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E89D592F-22CB-764B-71FA-F1FC7D840843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2734780" y="2013119"/>
              <a:ext cx="474727" cy="453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순서도: 대체 처리 62">
              <a:extLst>
                <a:ext uri="{FF2B5EF4-FFF2-40B4-BE49-F238E27FC236}">
                  <a16:creationId xmlns:a16="http://schemas.microsoft.com/office/drawing/2014/main" id="{207FEEC4-56E1-E19D-B658-4384B000AD17}"/>
                </a:ext>
              </a:extLst>
            </p:cNvPr>
            <p:cNvSpPr/>
            <p:nvPr/>
          </p:nvSpPr>
          <p:spPr>
            <a:xfrm>
              <a:off x="4098240" y="2593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59A8A036-E69C-64F1-4E4F-810A1707EF74}"/>
                </a:ext>
              </a:extLst>
            </p:cNvPr>
            <p:cNvCxnSpPr>
              <a:cxnSpLocks/>
              <a:stCxn id="63" idx="3"/>
              <a:endCxn id="8" idx="1"/>
            </p:cNvCxnSpPr>
            <p:nvPr/>
          </p:nvCxnSpPr>
          <p:spPr>
            <a:xfrm>
              <a:off x="4442198" y="2666958"/>
              <a:ext cx="1820910" cy="17259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03A85B4E-2926-BE2D-C61C-313DF3219E61}"/>
                </a:ext>
              </a:extLst>
            </p:cNvPr>
            <p:cNvSpPr/>
            <p:nvPr/>
          </p:nvSpPr>
          <p:spPr>
            <a:xfrm>
              <a:off x="3357904" y="4173420"/>
              <a:ext cx="735296" cy="735296"/>
            </a:xfrm>
            <a:prstGeom prst="pie">
              <a:avLst>
                <a:gd name="adj1" fmla="val 0"/>
                <a:gd name="adj2" fmla="val 208116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9795DA-4251-4363-8167-7F38DB0693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002" y="4663449"/>
              <a:ext cx="2200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E9A119-943D-B760-9DF2-388B6A1E1724}"/>
                </a:ext>
              </a:extLst>
            </p:cNvPr>
            <p:cNvSpPr txBox="1"/>
            <p:nvPr/>
          </p:nvSpPr>
          <p:spPr>
            <a:xfrm>
              <a:off x="5083923" y="2439788"/>
              <a:ext cx="445651" cy="1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키워드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B40EB-5BED-A89E-1017-49BE581DDCCF}"/>
                </a:ext>
              </a:extLst>
            </p:cNvPr>
            <p:cNvSpPr txBox="1"/>
            <p:nvPr/>
          </p:nvSpPr>
          <p:spPr>
            <a:xfrm>
              <a:off x="4610142" y="4687746"/>
              <a:ext cx="373598" cy="1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차트 클릭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id="{65D8F992-78A9-8CD2-DF4B-A2840ED3992B}"/>
                </a:ext>
              </a:extLst>
            </p:cNvPr>
            <p:cNvSpPr/>
            <p:nvPr/>
          </p:nvSpPr>
          <p:spPr>
            <a:xfrm>
              <a:off x="8162985" y="3832465"/>
              <a:ext cx="473869" cy="86519"/>
            </a:xfrm>
            <a:prstGeom prst="flowChartAlternateProcess">
              <a:avLst/>
            </a:prstGeom>
            <a:solidFill>
              <a:srgbClr val="58A8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dirty="0"/>
                <a:t>주식정보 </a:t>
              </a:r>
              <a:r>
                <a:rPr lang="ko-KR" altLang="en-US" sz="450" dirty="0" err="1"/>
                <a:t>더보기</a:t>
              </a:r>
              <a:endParaRPr lang="ko-KR" altLang="en-US" sz="450" dirty="0"/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5E0702DD-808B-95C0-8835-39D540421858}"/>
                </a:ext>
              </a:extLst>
            </p:cNvPr>
            <p:cNvSpPr/>
            <p:nvPr/>
          </p:nvSpPr>
          <p:spPr>
            <a:xfrm>
              <a:off x="8112588" y="3801439"/>
              <a:ext cx="565135" cy="14612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6C436B6-882A-625F-255D-CFC7509F2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920" y="3218643"/>
              <a:ext cx="0" cy="57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3DB8FC-D341-58AC-F277-558CED3BDCC1}"/>
                </a:ext>
              </a:extLst>
            </p:cNvPr>
            <p:cNvSpPr txBox="1"/>
            <p:nvPr/>
          </p:nvSpPr>
          <p:spPr>
            <a:xfrm>
              <a:off x="7185588" y="3439678"/>
              <a:ext cx="681627" cy="112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주식정보 </a:t>
              </a:r>
              <a:r>
                <a:rPr lang="ko-KR" altLang="en-US" sz="1350" dirty="0" err="1"/>
                <a:t>더보기</a:t>
              </a:r>
              <a:r>
                <a:rPr lang="ko-KR" altLang="en-US" sz="1350" dirty="0"/>
                <a:t> 클릭</a:t>
              </a:r>
            </a:p>
          </p:txBody>
        </p:sp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id="{EBCB3157-0215-8FFF-0DE0-FFC50AA6D93B}"/>
                </a:ext>
              </a:extLst>
            </p:cNvPr>
            <p:cNvSpPr/>
            <p:nvPr/>
          </p:nvSpPr>
          <p:spPr>
            <a:xfrm>
              <a:off x="7210954" y="4173420"/>
              <a:ext cx="566273" cy="735291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EE44E88-F3C5-BD9C-1C00-D7E4174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7777227" y="4545828"/>
              <a:ext cx="1659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16E200-AEC8-7664-39AD-6C672693B1CD}"/>
                </a:ext>
              </a:extLst>
            </p:cNvPr>
            <p:cNvSpPr txBox="1"/>
            <p:nvPr/>
          </p:nvSpPr>
          <p:spPr>
            <a:xfrm>
              <a:off x="7263206" y="4042918"/>
              <a:ext cx="407823" cy="112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기사를 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61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BE51EA30-5183-544B-B6BF-CEE2330CA73A}"/>
              </a:ext>
            </a:extLst>
          </p:cNvPr>
          <p:cNvGrpSpPr/>
          <p:nvPr/>
        </p:nvGrpSpPr>
        <p:grpSpPr>
          <a:xfrm>
            <a:off x="-31404389" y="-5715000"/>
            <a:ext cx="47702229" cy="14430375"/>
            <a:chOff x="161989" y="1610686"/>
            <a:chExt cx="12030011" cy="3639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4AFE48-EBBD-A04C-9DB2-18279621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7" y="1610686"/>
              <a:ext cx="2647950" cy="17120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4917-B16E-A616-7363-0CF7698C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07" y="1633471"/>
              <a:ext cx="2578947" cy="1666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74053B-96C6-492F-3304-4D1AAF6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848" y="3575503"/>
              <a:ext cx="2503606" cy="167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FD7A02-B34C-4BA7-CA4C-6B131EE1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181" y="1610686"/>
              <a:ext cx="2668720" cy="176512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439FD3-0142-5EA2-F36A-9E57D5C0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108" y="3699097"/>
              <a:ext cx="2482126" cy="13876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07EEC9-6442-692A-CA7E-EFCDEBA2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6924" y="3506502"/>
              <a:ext cx="2755076" cy="16757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321B4-D28F-368D-11BF-517BE12DC31E}"/>
                </a:ext>
              </a:extLst>
            </p:cNvPr>
            <p:cNvSpPr txBox="1"/>
            <p:nvPr/>
          </p:nvSpPr>
          <p:spPr>
            <a:xfrm>
              <a:off x="161989" y="3484387"/>
              <a:ext cx="1073944" cy="116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유저 접속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C63F95-E25B-008E-EBAD-5509DF1FF579}"/>
                </a:ext>
              </a:extLst>
            </p:cNvPr>
            <p:cNvSpPr/>
            <p:nvPr/>
          </p:nvSpPr>
          <p:spPr>
            <a:xfrm>
              <a:off x="1235933" y="1958349"/>
              <a:ext cx="738188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1BEFB780-8D72-2DFB-9EE9-970454F72C73}"/>
                </a:ext>
              </a:extLst>
            </p:cNvPr>
            <p:cNvSpPr/>
            <p:nvPr/>
          </p:nvSpPr>
          <p:spPr>
            <a:xfrm>
              <a:off x="1308748" y="2072649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03C094DB-EC97-4F4C-63CD-A79FB6291812}"/>
                </a:ext>
              </a:extLst>
            </p:cNvPr>
            <p:cNvSpPr/>
            <p:nvPr/>
          </p:nvSpPr>
          <p:spPr>
            <a:xfrm>
              <a:off x="2281337" y="1967875"/>
              <a:ext cx="453443" cy="90488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4CC5F3-F327-4B8D-E1E1-19F1D5BD5C6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74121" y="2003593"/>
              <a:ext cx="304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A1F83B5F-967B-82D5-D7AB-64190779F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2191" y="2003593"/>
              <a:ext cx="372850" cy="114300"/>
            </a:xfrm>
            <a:prstGeom prst="bentConnector3">
              <a:avLst>
                <a:gd name="adj1" fmla="val 1010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CCCFF-D1BA-049A-391B-5F174F296B8D}"/>
                </a:ext>
              </a:extLst>
            </p:cNvPr>
            <p:cNvSpPr txBox="1"/>
            <p:nvPr/>
          </p:nvSpPr>
          <p:spPr>
            <a:xfrm>
              <a:off x="527773" y="2025560"/>
              <a:ext cx="280234" cy="58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2)</a:t>
              </a:r>
              <a:r>
                <a:rPr lang="ko-KR" altLang="en-US" sz="900" dirty="0"/>
                <a:t>키워드 설정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0B0F9-1815-5E69-A974-FB8792F7C510}"/>
                </a:ext>
              </a:extLst>
            </p:cNvPr>
            <p:cNvSpPr txBox="1"/>
            <p:nvPr/>
          </p:nvSpPr>
          <p:spPr>
            <a:xfrm>
              <a:off x="2052182" y="1796305"/>
              <a:ext cx="320660" cy="58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1)</a:t>
              </a:r>
              <a:r>
                <a:rPr lang="ko-KR" altLang="en-US" sz="900" dirty="0"/>
                <a:t>일간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주간 선택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C37203-AAA2-72AA-0E6F-2AEDBD743AFF}"/>
                </a:ext>
              </a:extLst>
            </p:cNvPr>
            <p:cNvSpPr txBox="1"/>
            <p:nvPr/>
          </p:nvSpPr>
          <p:spPr>
            <a:xfrm>
              <a:off x="692605" y="2137669"/>
              <a:ext cx="251127" cy="58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기능</a:t>
              </a:r>
              <a:r>
                <a:rPr lang="en-US" altLang="ko-KR" sz="900" dirty="0"/>
                <a:t>3)</a:t>
              </a:r>
              <a:r>
                <a:rPr lang="ko-KR" altLang="en-US" sz="900" dirty="0"/>
                <a:t>날짜 설정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2FDB7C1-B4D0-E010-31EB-BD836B8F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1" y="3256747"/>
              <a:ext cx="0" cy="21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644CD9CF-1B96-8074-FB54-9B58ABD1FAF8}"/>
                </a:ext>
              </a:extLst>
            </p:cNvPr>
            <p:cNvSpPr/>
            <p:nvPr/>
          </p:nvSpPr>
          <p:spPr>
            <a:xfrm>
              <a:off x="3285841" y="1958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7820DC2D-0995-8D69-5548-DDF5D24E2C55}"/>
                </a:ext>
              </a:extLst>
            </p:cNvPr>
            <p:cNvSpPr/>
            <p:nvPr/>
          </p:nvSpPr>
          <p:spPr>
            <a:xfrm>
              <a:off x="3555716" y="39018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D2422F-22D5-4417-CCA5-B6541862B773}"/>
                </a:ext>
              </a:extLst>
            </p:cNvPr>
            <p:cNvSpPr txBox="1"/>
            <p:nvPr/>
          </p:nvSpPr>
          <p:spPr>
            <a:xfrm>
              <a:off x="3119233" y="3084508"/>
              <a:ext cx="224042" cy="6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페이지 이동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2410D23-1CA0-89EB-1937-796BCED9083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2694437" y="2868569"/>
              <a:ext cx="1796641" cy="26987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E89D592F-22CB-764B-71FA-F1FC7D840843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2734780" y="2013119"/>
              <a:ext cx="474727" cy="453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순서도: 대체 처리 62">
              <a:extLst>
                <a:ext uri="{FF2B5EF4-FFF2-40B4-BE49-F238E27FC236}">
                  <a16:creationId xmlns:a16="http://schemas.microsoft.com/office/drawing/2014/main" id="{207FEEC4-56E1-E19D-B658-4384B000AD17}"/>
                </a:ext>
              </a:extLst>
            </p:cNvPr>
            <p:cNvSpPr/>
            <p:nvPr/>
          </p:nvSpPr>
          <p:spPr>
            <a:xfrm>
              <a:off x="4098240" y="2593728"/>
              <a:ext cx="343958" cy="146459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59A8A036-E69C-64F1-4E4F-810A1707EF74}"/>
                </a:ext>
              </a:extLst>
            </p:cNvPr>
            <p:cNvCxnSpPr>
              <a:cxnSpLocks/>
              <a:stCxn id="63" idx="3"/>
              <a:endCxn id="8" idx="1"/>
            </p:cNvCxnSpPr>
            <p:nvPr/>
          </p:nvCxnSpPr>
          <p:spPr>
            <a:xfrm>
              <a:off x="4442198" y="2666958"/>
              <a:ext cx="1820910" cy="17259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부분 원형 70">
              <a:extLst>
                <a:ext uri="{FF2B5EF4-FFF2-40B4-BE49-F238E27FC236}">
                  <a16:creationId xmlns:a16="http://schemas.microsoft.com/office/drawing/2014/main" id="{03A85B4E-2926-BE2D-C61C-313DF3219E61}"/>
                </a:ext>
              </a:extLst>
            </p:cNvPr>
            <p:cNvSpPr/>
            <p:nvPr/>
          </p:nvSpPr>
          <p:spPr>
            <a:xfrm>
              <a:off x="3357904" y="4173420"/>
              <a:ext cx="735296" cy="735296"/>
            </a:xfrm>
            <a:prstGeom prst="pie">
              <a:avLst>
                <a:gd name="adj1" fmla="val 0"/>
                <a:gd name="adj2" fmla="val 208116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9795DA-4251-4363-8167-7F38DB0693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002" y="4663449"/>
              <a:ext cx="2200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E9A119-943D-B760-9DF2-388B6A1E1724}"/>
                </a:ext>
              </a:extLst>
            </p:cNvPr>
            <p:cNvSpPr txBox="1"/>
            <p:nvPr/>
          </p:nvSpPr>
          <p:spPr>
            <a:xfrm>
              <a:off x="5083923" y="2439788"/>
              <a:ext cx="300042" cy="81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키워드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B40EB-5BED-A89E-1017-49BE581DDCCF}"/>
                </a:ext>
              </a:extLst>
            </p:cNvPr>
            <p:cNvSpPr txBox="1"/>
            <p:nvPr/>
          </p:nvSpPr>
          <p:spPr>
            <a:xfrm>
              <a:off x="4635159" y="4392932"/>
              <a:ext cx="251531" cy="81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차트 클릭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id="{65D8F992-78A9-8CD2-DF4B-A2840ED3992B}"/>
                </a:ext>
              </a:extLst>
            </p:cNvPr>
            <p:cNvSpPr/>
            <p:nvPr/>
          </p:nvSpPr>
          <p:spPr>
            <a:xfrm>
              <a:off x="8162985" y="3832465"/>
              <a:ext cx="473869" cy="86519"/>
            </a:xfrm>
            <a:prstGeom prst="flowChartAlternateProcess">
              <a:avLst/>
            </a:prstGeom>
            <a:solidFill>
              <a:srgbClr val="58A8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dirty="0"/>
                <a:t>주식정보 </a:t>
              </a:r>
              <a:r>
                <a:rPr lang="ko-KR" altLang="en-US" sz="450" dirty="0" err="1"/>
                <a:t>더보기</a:t>
              </a:r>
              <a:endParaRPr lang="ko-KR" altLang="en-US" sz="450" dirty="0"/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5E0702DD-808B-95C0-8835-39D540421858}"/>
                </a:ext>
              </a:extLst>
            </p:cNvPr>
            <p:cNvSpPr/>
            <p:nvPr/>
          </p:nvSpPr>
          <p:spPr>
            <a:xfrm>
              <a:off x="8112588" y="3801439"/>
              <a:ext cx="565135" cy="146124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6C436B6-882A-625F-255D-CFC7509F2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920" y="3218643"/>
              <a:ext cx="0" cy="57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3DB8FC-D341-58AC-F277-558CED3BDCC1}"/>
                </a:ext>
              </a:extLst>
            </p:cNvPr>
            <p:cNvSpPr txBox="1"/>
            <p:nvPr/>
          </p:nvSpPr>
          <p:spPr>
            <a:xfrm>
              <a:off x="7185588" y="3439678"/>
              <a:ext cx="458917" cy="75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주식정보 </a:t>
              </a:r>
              <a:r>
                <a:rPr lang="ko-KR" altLang="en-US" sz="1350" dirty="0" err="1"/>
                <a:t>더보기</a:t>
              </a:r>
              <a:r>
                <a:rPr lang="ko-KR" altLang="en-US" sz="1350" dirty="0"/>
                <a:t> 클릭</a:t>
              </a:r>
            </a:p>
          </p:txBody>
        </p:sp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id="{EBCB3157-0215-8FFF-0DE0-FFC50AA6D93B}"/>
                </a:ext>
              </a:extLst>
            </p:cNvPr>
            <p:cNvSpPr/>
            <p:nvPr/>
          </p:nvSpPr>
          <p:spPr>
            <a:xfrm>
              <a:off x="7210954" y="4173420"/>
              <a:ext cx="566273" cy="735291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EE44E88-F3C5-BD9C-1C00-D7E4174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7777227" y="4545828"/>
              <a:ext cx="1659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16E200-AEC8-7664-39AD-6C672693B1CD}"/>
                </a:ext>
              </a:extLst>
            </p:cNvPr>
            <p:cNvSpPr txBox="1"/>
            <p:nvPr/>
          </p:nvSpPr>
          <p:spPr>
            <a:xfrm>
              <a:off x="7103259" y="3967016"/>
              <a:ext cx="274574" cy="75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기사를 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26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5214" y="4344923"/>
            <a:ext cx="3885982" cy="3849071"/>
            <a:chOff x="13935214" y="4344923"/>
            <a:chExt cx="3885982" cy="3849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3457" y="2671622"/>
              <a:ext cx="7771964" cy="76981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5214" y="4344923"/>
              <a:ext cx="3885982" cy="3849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4982" y="4344923"/>
            <a:ext cx="3885982" cy="3849071"/>
            <a:chOff x="9444982" y="4344923"/>
            <a:chExt cx="3885982" cy="3849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3225" y="2671622"/>
              <a:ext cx="7771964" cy="769814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4982" y="4344923"/>
              <a:ext cx="3885982" cy="3849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4750" y="4344923"/>
            <a:ext cx="3885982" cy="3849071"/>
            <a:chOff x="4954750" y="4344923"/>
            <a:chExt cx="3885982" cy="38490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2993" y="2671622"/>
              <a:ext cx="7771964" cy="769814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4750" y="4344923"/>
              <a:ext cx="3885982" cy="38490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25827" y="3202160"/>
            <a:ext cx="2762473" cy="11592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3382" y="3157713"/>
            <a:ext cx="2532559" cy="11868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3150" y="3157713"/>
            <a:ext cx="2626787" cy="1186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7993" y="9705113"/>
            <a:ext cx="199649" cy="199649"/>
            <a:chOff x="9247993" y="9705113"/>
            <a:chExt cx="199649" cy="1996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7993" y="970511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38072" y="9705113"/>
            <a:ext cx="199649" cy="199649"/>
            <a:chOff x="8838072" y="9705113"/>
            <a:chExt cx="199649" cy="1996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8072" y="970511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5296" y="392000"/>
            <a:ext cx="517614" cy="517614"/>
            <a:chOff x="1365296" y="392000"/>
            <a:chExt cx="517614" cy="5176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365296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413" y="269859"/>
            <a:ext cx="1062406" cy="9877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3546" y="269859"/>
            <a:ext cx="1733902" cy="987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2918" y="3157722"/>
            <a:ext cx="2691330" cy="11868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97759" y="4983306"/>
            <a:ext cx="2599964" cy="2572305"/>
            <a:chOff x="5597759" y="4983306"/>
            <a:chExt cx="2599964" cy="25723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7759" y="4983306"/>
              <a:ext cx="2599964" cy="25723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71149" y="4861067"/>
            <a:ext cx="2833648" cy="2816781"/>
            <a:chOff x="9971149" y="4861067"/>
            <a:chExt cx="2833648" cy="28167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71149" y="4861067"/>
              <a:ext cx="2833648" cy="28167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21062" y="4940073"/>
            <a:ext cx="2114286" cy="2659272"/>
            <a:chOff x="14821062" y="4940073"/>
            <a:chExt cx="2114286" cy="265927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821062" y="6016839"/>
              <a:ext cx="2108302" cy="523538"/>
              <a:chOff x="14821062" y="6016839"/>
              <a:chExt cx="2108302" cy="52353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21062" y="6016839"/>
                <a:ext cx="2108302" cy="52353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841683" y="6913630"/>
              <a:ext cx="2067060" cy="685213"/>
              <a:chOff x="14841683" y="6913630"/>
              <a:chExt cx="2067060" cy="68521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841683" y="6913630"/>
                <a:ext cx="2067060" cy="68521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857632" y="4940073"/>
              <a:ext cx="2035162" cy="703513"/>
              <a:chOff x="14857632" y="4940073"/>
              <a:chExt cx="2035162" cy="7035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857632" y="4940073"/>
                <a:ext cx="2035162" cy="70351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64518" y="4344923"/>
            <a:ext cx="3885982" cy="3849071"/>
            <a:chOff x="464518" y="4344923"/>
            <a:chExt cx="3885982" cy="38490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7239" y="2671622"/>
              <a:ext cx="7771964" cy="769814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518" y="4344923"/>
              <a:ext cx="3885982" cy="38490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88372" y="5338227"/>
            <a:ext cx="1838275" cy="1862463"/>
            <a:chOff x="1488372" y="5338227"/>
            <a:chExt cx="1838275" cy="186246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8372" y="5338227"/>
              <a:ext cx="1838275" cy="1862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7993" y="9705113"/>
            <a:ext cx="199649" cy="199649"/>
            <a:chOff x="9247993" y="9705113"/>
            <a:chExt cx="199649" cy="1996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7993" y="970511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8072" y="9705113"/>
            <a:ext cx="199649" cy="199649"/>
            <a:chOff x="8838072" y="9705113"/>
            <a:chExt cx="199649" cy="199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8072" y="970511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296" y="392000"/>
            <a:ext cx="517614" cy="517614"/>
            <a:chOff x="1365296" y="392000"/>
            <a:chExt cx="517614" cy="517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65296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413" y="269859"/>
            <a:ext cx="1062406" cy="9877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3546" y="269859"/>
            <a:ext cx="1733902" cy="9877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78993" y="1629526"/>
            <a:ext cx="10733333" cy="7028571"/>
            <a:chOff x="3778993" y="1629526"/>
            <a:chExt cx="10733333" cy="70285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778993" y="1629526"/>
              <a:ext cx="10727729" cy="7026662"/>
              <a:chOff x="3778993" y="1629526"/>
              <a:chExt cx="10727729" cy="702666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317332" y="-1616265"/>
                <a:ext cx="21455457" cy="14053325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78993" y="1629526"/>
                <a:ext cx="10727729" cy="702666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70618" y="1925193"/>
              <a:ext cx="10143281" cy="6450776"/>
              <a:chOff x="4070618" y="1925193"/>
              <a:chExt cx="10143281" cy="6450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70618" y="1925193"/>
                <a:ext cx="10143281" cy="64507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2264" y="4263925"/>
            <a:ext cx="5481187" cy="1757864"/>
            <a:chOff x="6402264" y="4263925"/>
            <a:chExt cx="5481187" cy="1757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2264" y="4263925"/>
              <a:ext cx="5481187" cy="1757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1301" y="3339205"/>
            <a:ext cx="345166" cy="345166"/>
            <a:chOff x="8231301" y="3339205"/>
            <a:chExt cx="345166" cy="345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1301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7489" y="3339205"/>
            <a:ext cx="345166" cy="345166"/>
            <a:chOff x="8977489" y="3339205"/>
            <a:chExt cx="345166" cy="345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7489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9247" y="3339205"/>
            <a:ext cx="345166" cy="345166"/>
            <a:chOff x="9709247" y="3339205"/>
            <a:chExt cx="345166" cy="345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9247" y="3339205"/>
              <a:ext cx="345166" cy="3451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9280" y="4240668"/>
            <a:ext cx="5746235" cy="2194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527" y="2095404"/>
            <a:ext cx="6958877" cy="6958877"/>
            <a:chOff x="3900527" y="2095404"/>
            <a:chExt cx="6958877" cy="6958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60000">
              <a:off x="3900527" y="2095404"/>
              <a:ext cx="6958877" cy="6958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889" y="177688"/>
            <a:ext cx="1121674" cy="10765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6413" y="177688"/>
            <a:ext cx="1462407" cy="10765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4107" y="351241"/>
            <a:ext cx="2183172" cy="7229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1377" y="3198947"/>
            <a:ext cx="3543543" cy="1000261"/>
            <a:chOff x="12581377" y="3198947"/>
            <a:chExt cx="3543543" cy="10002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6241" y="3049640"/>
              <a:ext cx="1628493" cy="96727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9564" y="3701712"/>
              <a:ext cx="2129002" cy="7445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66659" y="2969908"/>
            <a:ext cx="1797451" cy="11550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2669" y="3311705"/>
            <a:ext cx="2274862" cy="15718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22253" y="3182744"/>
            <a:ext cx="1877085" cy="399864"/>
            <a:chOff x="9822253" y="3182744"/>
            <a:chExt cx="1877085" cy="3998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2253" y="3182744"/>
              <a:ext cx="1877085" cy="3998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03217" y="3159270"/>
            <a:ext cx="802971" cy="802971"/>
            <a:chOff x="11403217" y="3159270"/>
            <a:chExt cx="802971" cy="8029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10795" y="3266848"/>
              <a:ext cx="587815" cy="587815"/>
              <a:chOff x="11510795" y="3266848"/>
              <a:chExt cx="587815" cy="5878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600000">
                <a:off x="11510795" y="3266848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99231" y="3250247"/>
              <a:ext cx="957905" cy="738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527" y="2095404"/>
            <a:ext cx="6958877" cy="6958877"/>
            <a:chOff x="3900527" y="2095404"/>
            <a:chExt cx="6958877" cy="6958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60000">
              <a:off x="3900527" y="2095404"/>
              <a:ext cx="6958877" cy="6958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7379" y="3513529"/>
            <a:ext cx="5345246" cy="5345246"/>
            <a:chOff x="5237379" y="3513529"/>
            <a:chExt cx="5345246" cy="534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60000">
              <a:off x="5237379" y="3513529"/>
              <a:ext cx="5345246" cy="534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89" y="177688"/>
            <a:ext cx="1121674" cy="10765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6413" y="177688"/>
            <a:ext cx="1462407" cy="10765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4107" y="351241"/>
            <a:ext cx="2183172" cy="7229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48610" y="4238901"/>
            <a:ext cx="2338803" cy="1164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81377" y="3198947"/>
            <a:ext cx="3543543" cy="1000261"/>
            <a:chOff x="12581377" y="3198947"/>
            <a:chExt cx="3543543" cy="10002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6241" y="3049640"/>
              <a:ext cx="1628493" cy="96727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9564" y="3701712"/>
              <a:ext cx="2129002" cy="7445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77646" y="4627462"/>
            <a:ext cx="2989363" cy="174405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66659" y="2969908"/>
            <a:ext cx="1797451" cy="11550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2669" y="3311705"/>
            <a:ext cx="2274862" cy="1571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1377" y="5266517"/>
            <a:ext cx="3543543" cy="974457"/>
            <a:chOff x="12581377" y="5266517"/>
            <a:chExt cx="3543543" cy="9744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6241" y="5069210"/>
              <a:ext cx="1556950" cy="10220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89669" y="5743478"/>
              <a:ext cx="2347735" cy="7445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39797" y="5243553"/>
            <a:ext cx="870521" cy="399864"/>
            <a:chOff x="10839797" y="5243553"/>
            <a:chExt cx="870521" cy="3998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39797" y="5243553"/>
              <a:ext cx="870521" cy="399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22253" y="3182744"/>
            <a:ext cx="1877085" cy="399864"/>
            <a:chOff x="9822253" y="3182744"/>
            <a:chExt cx="1877085" cy="3998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2253" y="3182744"/>
              <a:ext cx="1877085" cy="3998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03217" y="3159270"/>
            <a:ext cx="802971" cy="802971"/>
            <a:chOff x="11403217" y="3159270"/>
            <a:chExt cx="802971" cy="8029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510795" y="3266848"/>
              <a:ext cx="587815" cy="587815"/>
              <a:chOff x="11510795" y="3266848"/>
              <a:chExt cx="587815" cy="5878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3600000">
                <a:off x="11510795" y="3266848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9231" y="3250247"/>
              <a:ext cx="957905" cy="7381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3217" y="5233777"/>
            <a:ext cx="802971" cy="802971"/>
            <a:chOff x="11403217" y="5233777"/>
            <a:chExt cx="802971" cy="8029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0795" y="5341355"/>
              <a:ext cx="587815" cy="587815"/>
              <a:chOff x="11510795" y="5341355"/>
              <a:chExt cx="587815" cy="5878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3600000">
                <a:off x="11510795" y="5341355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88145" y="5331958"/>
              <a:ext cx="991162" cy="728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2264" y="4263925"/>
            <a:ext cx="5481187" cy="1757864"/>
            <a:chOff x="6402264" y="4263925"/>
            <a:chExt cx="5481187" cy="1757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2264" y="4263925"/>
              <a:ext cx="5481187" cy="1757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1301" y="3339205"/>
            <a:ext cx="345166" cy="345166"/>
            <a:chOff x="8231301" y="3339205"/>
            <a:chExt cx="345166" cy="345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1301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7489" y="3339205"/>
            <a:ext cx="345166" cy="345166"/>
            <a:chOff x="8977489" y="3339205"/>
            <a:chExt cx="345166" cy="345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7489" y="3339205"/>
              <a:ext cx="345166" cy="345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9247" y="3339205"/>
            <a:ext cx="345166" cy="345166"/>
            <a:chOff x="9709247" y="3339205"/>
            <a:chExt cx="345166" cy="345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9247" y="3339205"/>
              <a:ext cx="345166" cy="3451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5477" y="4247325"/>
            <a:ext cx="4324853" cy="2181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0527" y="2095404"/>
            <a:ext cx="6958877" cy="6958877"/>
            <a:chOff x="3900527" y="2095404"/>
            <a:chExt cx="6958877" cy="6958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60000">
              <a:off x="3900527" y="2095404"/>
              <a:ext cx="6958877" cy="6958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7379" y="3513529"/>
            <a:ext cx="5345246" cy="5345246"/>
            <a:chOff x="5237379" y="3513529"/>
            <a:chExt cx="5345246" cy="534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60000">
              <a:off x="5237379" y="3513529"/>
              <a:ext cx="5345246" cy="534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9529" y="5350134"/>
            <a:ext cx="3308628" cy="3397501"/>
            <a:chOff x="6849529" y="5350134"/>
            <a:chExt cx="3308628" cy="3397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60000">
              <a:off x="6849529" y="5350134"/>
              <a:ext cx="3308628" cy="33975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7889" y="177688"/>
            <a:ext cx="1121674" cy="10765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6413" y="177688"/>
            <a:ext cx="1462407" cy="10765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4107" y="351241"/>
            <a:ext cx="2183172" cy="7229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48610" y="4238901"/>
            <a:ext cx="2338803" cy="1164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1377" y="3198947"/>
            <a:ext cx="3543543" cy="1000261"/>
            <a:chOff x="12581377" y="3198947"/>
            <a:chExt cx="3543543" cy="10002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66241" y="3049640"/>
              <a:ext cx="1628493" cy="96727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9564" y="3701712"/>
              <a:ext cx="2129002" cy="7445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7646" y="4627462"/>
            <a:ext cx="2989363" cy="17440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66659" y="2969908"/>
            <a:ext cx="1797451" cy="11550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92669" y="3311705"/>
            <a:ext cx="2274862" cy="15718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08538" y="6003732"/>
            <a:ext cx="2291625" cy="8916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13335" y="6169624"/>
            <a:ext cx="3554553" cy="21858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81377" y="5266517"/>
            <a:ext cx="3543543" cy="974457"/>
            <a:chOff x="12581377" y="5266517"/>
            <a:chExt cx="3543543" cy="9744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66241" y="5069210"/>
              <a:ext cx="1556950" cy="102201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89669" y="5743478"/>
              <a:ext cx="2347735" cy="744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81377" y="7308284"/>
            <a:ext cx="3543613" cy="1361848"/>
            <a:chOff x="12581377" y="7308284"/>
            <a:chExt cx="3543613" cy="13618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75099" y="7202005"/>
              <a:ext cx="1621198" cy="92475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98431" y="7791231"/>
              <a:ext cx="3676545" cy="11306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57942" y="7308284"/>
            <a:ext cx="1741326" cy="399864"/>
            <a:chOff x="9957942" y="7308284"/>
            <a:chExt cx="1741326" cy="3998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57942" y="7308284"/>
              <a:ext cx="1741326" cy="3998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39797" y="5243553"/>
            <a:ext cx="870521" cy="399864"/>
            <a:chOff x="10839797" y="5243553"/>
            <a:chExt cx="870521" cy="399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39797" y="5243553"/>
              <a:ext cx="870521" cy="3998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22253" y="3182744"/>
            <a:ext cx="1877085" cy="399864"/>
            <a:chOff x="9822253" y="3182744"/>
            <a:chExt cx="1877085" cy="3998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22253" y="3182744"/>
              <a:ext cx="1877085" cy="3998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03217" y="3159270"/>
            <a:ext cx="802971" cy="802971"/>
            <a:chOff x="11403217" y="3159270"/>
            <a:chExt cx="802971" cy="8029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510795" y="3266848"/>
              <a:ext cx="587815" cy="587815"/>
              <a:chOff x="11510795" y="3266848"/>
              <a:chExt cx="587815" cy="5878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3600000">
                <a:off x="11510795" y="3266848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9231" y="3250247"/>
              <a:ext cx="957905" cy="7381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403217" y="5233777"/>
            <a:ext cx="802971" cy="802971"/>
            <a:chOff x="11403217" y="5233777"/>
            <a:chExt cx="802971" cy="8029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510795" y="5341355"/>
              <a:ext cx="587815" cy="587815"/>
              <a:chOff x="11510795" y="5341355"/>
              <a:chExt cx="587815" cy="58781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3600000">
                <a:off x="11510795" y="5341355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88145" y="5331958"/>
              <a:ext cx="991162" cy="7286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03217" y="7308284"/>
            <a:ext cx="802971" cy="802971"/>
            <a:chOff x="11403217" y="7308284"/>
            <a:chExt cx="802971" cy="80297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10795" y="7415861"/>
              <a:ext cx="587815" cy="587815"/>
              <a:chOff x="11510795" y="7415861"/>
              <a:chExt cx="587815" cy="58781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3600000">
                <a:off x="11510795" y="7415861"/>
                <a:ext cx="587815" cy="58781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88145" y="7390339"/>
              <a:ext cx="991162" cy="728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89" y="177688"/>
            <a:ext cx="1121674" cy="10765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5460" y="269859"/>
            <a:ext cx="1062521" cy="9968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4107" y="351241"/>
            <a:ext cx="2526563" cy="7229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6273" y="4536389"/>
            <a:ext cx="3333419" cy="3333419"/>
            <a:chOff x="836273" y="4536389"/>
            <a:chExt cx="3333419" cy="3333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273" y="4536389"/>
              <a:ext cx="3333419" cy="3333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51716" y="4536389"/>
            <a:ext cx="3333419" cy="3333419"/>
            <a:chOff x="4151716" y="4536389"/>
            <a:chExt cx="3333419" cy="3333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1716" y="4536389"/>
              <a:ext cx="3333419" cy="3333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7160" y="4536389"/>
            <a:ext cx="3333419" cy="3333419"/>
            <a:chOff x="7467160" y="4536389"/>
            <a:chExt cx="3333419" cy="33334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7160" y="4536389"/>
              <a:ext cx="3333419" cy="33334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2604" y="4536389"/>
            <a:ext cx="3333419" cy="3333419"/>
            <a:chOff x="10782604" y="4536389"/>
            <a:chExt cx="3333419" cy="33334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2604" y="4536389"/>
              <a:ext cx="3333419" cy="33334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822" y="5604315"/>
            <a:ext cx="3146953" cy="13507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4256" y="5835196"/>
            <a:ext cx="3208201" cy="8799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69138" y="5835196"/>
            <a:ext cx="3318068" cy="8799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3020" y="5835196"/>
            <a:ext cx="3150753" cy="8799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16023" y="4536389"/>
            <a:ext cx="3333419" cy="3333419"/>
            <a:chOff x="14116023" y="4536389"/>
            <a:chExt cx="3333419" cy="3333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16023" y="4536389"/>
              <a:ext cx="3333419" cy="33334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18563" y="5835196"/>
            <a:ext cx="3189229" cy="87998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47205" y="2098803"/>
            <a:ext cx="5704370" cy="17600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1885" y="9662868"/>
            <a:ext cx="340974" cy="340974"/>
            <a:chOff x="17531885" y="9662868"/>
            <a:chExt cx="340974" cy="340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1885" y="9662868"/>
              <a:ext cx="340974" cy="3409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7993" y="9705113"/>
            <a:ext cx="199649" cy="199649"/>
            <a:chOff x="9247993" y="9705113"/>
            <a:chExt cx="199649" cy="1996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7993" y="9705113"/>
              <a:ext cx="199649" cy="199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8072" y="9705113"/>
            <a:ext cx="199649" cy="199649"/>
            <a:chOff x="8838072" y="9705113"/>
            <a:chExt cx="199649" cy="199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8072" y="9705113"/>
              <a:ext cx="199649" cy="1996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6329" y="989319"/>
            <a:ext cx="5175171" cy="1688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8868" y="392000"/>
            <a:ext cx="517614" cy="517614"/>
            <a:chOff x="2018868" y="392000"/>
            <a:chExt cx="517614" cy="5176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018868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365" y="177688"/>
            <a:ext cx="1765045" cy="1076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7118" y="269859"/>
            <a:ext cx="1667921" cy="996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9406" y="2783873"/>
            <a:ext cx="7321499" cy="1264453"/>
            <a:chOff x="5779406" y="2783873"/>
            <a:chExt cx="7321499" cy="1264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9406" y="2783873"/>
              <a:ext cx="7321499" cy="1264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84809" y="2614925"/>
            <a:ext cx="1602349" cy="1602349"/>
            <a:chOff x="5184809" y="2614925"/>
            <a:chExt cx="1602349" cy="16023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4809" y="2614925"/>
              <a:ext cx="1602349" cy="16023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25798" y="2770923"/>
            <a:ext cx="827820" cy="14114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3229" y="2913439"/>
            <a:ext cx="5075265" cy="12494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79406" y="5091315"/>
            <a:ext cx="7321499" cy="1264453"/>
            <a:chOff x="5779406" y="5091315"/>
            <a:chExt cx="7321499" cy="12644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9406" y="5091315"/>
              <a:ext cx="7321499" cy="1264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84809" y="5002944"/>
            <a:ext cx="1602349" cy="1602349"/>
            <a:chOff x="5184809" y="5002944"/>
            <a:chExt cx="1602349" cy="16023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4809" y="5002944"/>
              <a:ext cx="1602349" cy="16023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7014" y="5158942"/>
            <a:ext cx="923057" cy="14114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76057" y="5217848"/>
            <a:ext cx="5032524" cy="12494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52381" y="7559807"/>
            <a:ext cx="7248524" cy="1264453"/>
            <a:chOff x="5852381" y="7559807"/>
            <a:chExt cx="7248524" cy="12644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2381" y="7559807"/>
              <a:ext cx="7248524" cy="12644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4809" y="7390859"/>
            <a:ext cx="1602349" cy="1602349"/>
            <a:chOff x="5184809" y="7390859"/>
            <a:chExt cx="1602349" cy="16023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4809" y="7390859"/>
              <a:ext cx="1602349" cy="16023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30296" y="7580987"/>
            <a:ext cx="932581" cy="14209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73515" y="7700453"/>
            <a:ext cx="4963399" cy="12163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8868" y="392000"/>
            <a:ext cx="517614" cy="517614"/>
            <a:chOff x="2018868" y="392000"/>
            <a:chExt cx="517614" cy="517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018868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365" y="177688"/>
            <a:ext cx="1765045" cy="10765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7117" y="269859"/>
            <a:ext cx="1365044" cy="9877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4380" y="2602067"/>
            <a:ext cx="9738577" cy="7683648"/>
            <a:chOff x="7794380" y="2602067"/>
            <a:chExt cx="9738577" cy="7683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4380" y="2602067"/>
              <a:ext cx="9738577" cy="7683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3611" y="3933261"/>
            <a:ext cx="2326098" cy="595224"/>
            <a:chOff x="10133611" y="3933261"/>
            <a:chExt cx="2326098" cy="5952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3611" y="3933261"/>
              <a:ext cx="2326098" cy="595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19004" y="2602067"/>
            <a:ext cx="1968539" cy="595224"/>
            <a:chOff x="12019004" y="2602067"/>
            <a:chExt cx="1968539" cy="5952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9004" y="2602067"/>
              <a:ext cx="1968539" cy="595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29641" y="6528773"/>
            <a:ext cx="2686928" cy="595224"/>
            <a:chOff x="6729641" y="6528773"/>
            <a:chExt cx="2686928" cy="5952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9641" y="6528773"/>
              <a:ext cx="2686928" cy="595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65398" y="5201624"/>
            <a:ext cx="2466105" cy="595224"/>
            <a:chOff x="8465398" y="5201624"/>
            <a:chExt cx="2466105" cy="5952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5398" y="5201624"/>
              <a:ext cx="2466105" cy="5952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720000">
            <a:off x="9132688" y="7066287"/>
            <a:ext cx="2422702" cy="26117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780000">
            <a:off x="10728724" y="5789765"/>
            <a:ext cx="2371740" cy="26117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720000">
            <a:off x="12264179" y="4458843"/>
            <a:ext cx="2402531" cy="28388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720000">
            <a:off x="13790151" y="3040931"/>
            <a:ext cx="2401759" cy="29485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0887" y="5670901"/>
            <a:ext cx="3158167" cy="16747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98195" y="4798043"/>
            <a:ext cx="2767015" cy="9934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38220" y="3075390"/>
            <a:ext cx="2090567" cy="16747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52977" y="1744195"/>
            <a:ext cx="3206472" cy="16747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376" y="1617743"/>
            <a:ext cx="5109532" cy="169515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9410" y="1437053"/>
            <a:ext cx="7650705" cy="1468751"/>
            <a:chOff x="5079410" y="1437053"/>
            <a:chExt cx="7650705" cy="1468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410" y="1437053"/>
              <a:ext cx="7650705" cy="1468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6190" y="1586982"/>
            <a:ext cx="1168893" cy="1168893"/>
            <a:chOff x="5276190" y="1586982"/>
            <a:chExt cx="1168893" cy="116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6190" y="1586982"/>
              <a:ext cx="1168893" cy="1168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175" y="1619015"/>
            <a:ext cx="5891547" cy="13362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175" y="1619015"/>
            <a:ext cx="5853185" cy="13362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5849" y="7885434"/>
            <a:ext cx="934016" cy="934016"/>
            <a:chOff x="8675849" y="7885434"/>
            <a:chExt cx="934016" cy="9340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5849" y="7885434"/>
              <a:ext cx="934016" cy="9340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2025" y="7406289"/>
            <a:ext cx="2663472" cy="2045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9410" y="1437053"/>
            <a:ext cx="7650705" cy="1468751"/>
            <a:chOff x="5079410" y="1437053"/>
            <a:chExt cx="7650705" cy="1468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410" y="1437053"/>
              <a:ext cx="7650705" cy="1468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87630" y="1586982"/>
            <a:ext cx="1168893" cy="1168893"/>
            <a:chOff x="11287630" y="1586982"/>
            <a:chExt cx="1168893" cy="116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630" y="1586982"/>
              <a:ext cx="1168893" cy="116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849" y="7885434"/>
            <a:ext cx="934016" cy="934016"/>
            <a:chOff x="8675849" y="7885434"/>
            <a:chExt cx="934016" cy="934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849" y="7885434"/>
              <a:ext cx="934016" cy="9340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2025" y="7406289"/>
            <a:ext cx="2663472" cy="2045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9410" y="1437053"/>
            <a:ext cx="7650705" cy="1468751"/>
            <a:chOff x="5079410" y="1437053"/>
            <a:chExt cx="7650705" cy="1468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410" y="1437053"/>
              <a:ext cx="7650705" cy="1468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87630" y="1586982"/>
            <a:ext cx="1168893" cy="1168893"/>
            <a:chOff x="11287630" y="1586982"/>
            <a:chExt cx="1168893" cy="116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630" y="1586982"/>
              <a:ext cx="1168893" cy="1168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0413" y="1607347"/>
            <a:ext cx="6474176" cy="13751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5849" y="7885434"/>
            <a:ext cx="934016" cy="934016"/>
            <a:chOff x="8675849" y="7885434"/>
            <a:chExt cx="934016" cy="9340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5849" y="7885434"/>
              <a:ext cx="934016" cy="9340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3849" y="8905640"/>
            <a:ext cx="1943353" cy="8825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2025" y="7406289"/>
            <a:ext cx="2663472" cy="2045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91546" y="382476"/>
            <a:ext cx="655281" cy="296266"/>
            <a:chOff x="17191546" y="382476"/>
            <a:chExt cx="655281" cy="296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91546" y="382476"/>
              <a:ext cx="655281" cy="29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9099" y="382476"/>
            <a:ext cx="495815" cy="296266"/>
            <a:chOff x="16329099" y="382476"/>
            <a:chExt cx="495815" cy="296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29099" y="382476"/>
              <a:ext cx="495815" cy="296266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2055" cy="10307398"/>
            <a:chOff x="0" y="0"/>
            <a:chExt cx="18302055" cy="10307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2055" cy="10307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22898"/>
            <a:chOff x="0" y="0"/>
            <a:chExt cx="18285714" cy="1422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422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9500" y="855354"/>
            <a:ext cx="314715" cy="314715"/>
            <a:chOff x="9239500" y="855354"/>
            <a:chExt cx="314715" cy="3147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239500" y="855354"/>
              <a:ext cx="314715" cy="31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9200" y="477930"/>
            <a:ext cx="574133" cy="441641"/>
            <a:chOff x="17359200" y="477930"/>
            <a:chExt cx="574133" cy="441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9200" y="477930"/>
              <a:ext cx="574133" cy="44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5588" y="2815988"/>
            <a:ext cx="8703612" cy="1393536"/>
            <a:chOff x="8855588" y="2815988"/>
            <a:chExt cx="8703612" cy="1393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588" y="2815988"/>
              <a:ext cx="8703612" cy="13935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5106" y="3830635"/>
            <a:ext cx="262483" cy="380238"/>
            <a:chOff x="17335106" y="3830635"/>
            <a:chExt cx="262483" cy="380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7335106" y="3830635"/>
              <a:ext cx="262483" cy="380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712" y="5157788"/>
            <a:ext cx="6669388" cy="1393536"/>
            <a:chOff x="1897712" y="5157788"/>
            <a:chExt cx="6669388" cy="1393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712" y="5157788"/>
              <a:ext cx="6669388" cy="1393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59323" y="6227987"/>
            <a:ext cx="262483" cy="380238"/>
            <a:chOff x="1859323" y="6227987"/>
            <a:chExt cx="262483" cy="380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900000">
              <a:off x="1859323" y="6227987"/>
              <a:ext cx="262483" cy="380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741" y="5581671"/>
            <a:ext cx="1060692" cy="1060692"/>
            <a:chOff x="499741" y="5581671"/>
            <a:chExt cx="1060692" cy="1060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741" y="5581671"/>
              <a:ext cx="1060692" cy="10606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5460" y="269859"/>
            <a:ext cx="1667921" cy="9968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57248" y="771567"/>
            <a:ext cx="583751" cy="5993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95144" y="349553"/>
            <a:ext cx="8885737" cy="5422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05125" y="1630792"/>
            <a:ext cx="3684880" cy="7065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90935" y="3043392"/>
            <a:ext cx="7649850" cy="102528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59459" y="5461853"/>
            <a:ext cx="6127917" cy="10102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92887" y="4827548"/>
            <a:ext cx="663499" cy="4823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98868" y="2403935"/>
            <a:ext cx="674604" cy="4577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55588" y="7427337"/>
            <a:ext cx="8703612" cy="885461"/>
            <a:chOff x="8855588" y="7427337"/>
            <a:chExt cx="8703612" cy="885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55588" y="7427337"/>
              <a:ext cx="8703612" cy="88546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71887" y="7654740"/>
            <a:ext cx="7162831" cy="63936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98868" y="7015284"/>
            <a:ext cx="674604" cy="4577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68097" y="9331365"/>
            <a:ext cx="14349520" cy="545535"/>
            <a:chOff x="1968097" y="9331365"/>
            <a:chExt cx="14349520" cy="5455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8097" y="9331365"/>
              <a:ext cx="14349520" cy="5455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7830" y="9404299"/>
            <a:ext cx="629235" cy="399665"/>
            <a:chOff x="1107830" y="9404299"/>
            <a:chExt cx="629235" cy="39966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7830" y="9404299"/>
              <a:ext cx="629235" cy="3996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57110" y="9430253"/>
            <a:ext cx="347758" cy="347758"/>
            <a:chOff x="16457110" y="9430253"/>
            <a:chExt cx="347758" cy="3477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57110" y="9430253"/>
              <a:ext cx="347758" cy="34775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04878" y="9394678"/>
            <a:ext cx="1084061" cy="523165"/>
          </a:xfrm>
          <a:prstGeom prst="rect">
            <a:avLst/>
          </a:prstGeom>
        </p:spPr>
      </p:pic>
      <p:pic>
        <p:nvPicPr>
          <p:cNvPr id="2" name="통합본1">
            <a:hlinkClick r:id="" action="ppaction://media"/>
            <a:extLst>
              <a:ext uri="{FF2B5EF4-FFF2-40B4-BE49-F238E27FC236}">
                <a16:creationId xmlns:a16="http://schemas.microsoft.com/office/drawing/2014/main" id="{C0B2706B-2E98-3CD7-8950-C8C011EF8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7290371" y="9456085"/>
            <a:ext cx="312458" cy="32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968097" y="9331365"/>
            <a:ext cx="14349520" cy="545535"/>
            <a:chOff x="1968097" y="9331365"/>
            <a:chExt cx="14349520" cy="545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097" y="9331365"/>
              <a:ext cx="14349520" cy="545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30" y="9404299"/>
            <a:ext cx="629235" cy="399665"/>
            <a:chOff x="1107830" y="9404299"/>
            <a:chExt cx="629235" cy="399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830" y="9404299"/>
              <a:ext cx="629235" cy="3996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7110" y="9430253"/>
            <a:ext cx="347758" cy="347758"/>
            <a:chOff x="16457110" y="9430253"/>
            <a:chExt cx="347758" cy="3477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7110" y="9430253"/>
              <a:ext cx="347758" cy="347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6733" y="7643570"/>
            <a:ext cx="8703612" cy="885461"/>
            <a:chOff x="8826733" y="7643570"/>
            <a:chExt cx="8703612" cy="8854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6733" y="7643570"/>
              <a:ext cx="8703612" cy="8854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1602" y="7892089"/>
            <a:ext cx="6051345" cy="6333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0014" y="7231516"/>
            <a:ext cx="674604" cy="457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7712" y="2537391"/>
            <a:ext cx="6669388" cy="1393536"/>
            <a:chOff x="1897712" y="2537391"/>
            <a:chExt cx="6669388" cy="13935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712" y="2537391"/>
              <a:ext cx="6669388" cy="1393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9323" y="3607590"/>
            <a:ext cx="262483" cy="380238"/>
            <a:chOff x="1859323" y="3607590"/>
            <a:chExt cx="262483" cy="3802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900000">
              <a:off x="1859323" y="3607590"/>
              <a:ext cx="262483" cy="380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9741" y="2961274"/>
            <a:ext cx="1060692" cy="1060692"/>
            <a:chOff x="499741" y="2961274"/>
            <a:chExt cx="1060692" cy="1060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741" y="2961274"/>
              <a:ext cx="1060692" cy="10606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59459" y="2813283"/>
            <a:ext cx="5473631" cy="140234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92887" y="2207151"/>
            <a:ext cx="663499" cy="4823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89666" y="4927516"/>
            <a:ext cx="6669388" cy="1808390"/>
            <a:chOff x="1889666" y="4927516"/>
            <a:chExt cx="6669388" cy="18083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666" y="4927516"/>
              <a:ext cx="6669388" cy="18083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51276" y="5997715"/>
            <a:ext cx="262483" cy="380238"/>
            <a:chOff x="1851276" y="5997715"/>
            <a:chExt cx="262483" cy="3802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900000">
              <a:off x="1851276" y="5997715"/>
              <a:ext cx="262483" cy="380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1695" y="5351399"/>
            <a:ext cx="1060692" cy="1060692"/>
            <a:chOff x="491695" y="5351399"/>
            <a:chExt cx="1060692" cy="10606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695" y="5351399"/>
              <a:ext cx="1060692" cy="10606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1411" y="5231583"/>
            <a:ext cx="6184698" cy="14023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84841" y="4597276"/>
            <a:ext cx="663499" cy="4823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04878" y="9394678"/>
            <a:ext cx="1084061" cy="5231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1422898"/>
            <a:chOff x="0" y="0"/>
            <a:chExt cx="18285714" cy="14228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8285714" cy="14228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39500" y="855354"/>
            <a:ext cx="314715" cy="314715"/>
            <a:chOff x="9239500" y="855354"/>
            <a:chExt cx="314715" cy="314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239500" y="855354"/>
              <a:ext cx="314715" cy="3147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59200" y="477930"/>
            <a:ext cx="574133" cy="441641"/>
            <a:chOff x="17359200" y="477930"/>
            <a:chExt cx="574133" cy="4416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59200" y="477930"/>
              <a:ext cx="574133" cy="4416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55460" y="269859"/>
            <a:ext cx="1667921" cy="99685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57248" y="771567"/>
            <a:ext cx="583751" cy="59931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5144" y="349553"/>
            <a:ext cx="8885737" cy="542213"/>
          </a:xfrm>
          <a:prstGeom prst="rect">
            <a:avLst/>
          </a:prstGeom>
        </p:spPr>
      </p:pic>
      <p:pic>
        <p:nvPicPr>
          <p:cNvPr id="2" name="통합본2">
            <a:hlinkClick r:id="" action="ppaction://media"/>
            <a:extLst>
              <a:ext uri="{FF2B5EF4-FFF2-40B4-BE49-F238E27FC236}">
                <a16:creationId xmlns:a16="http://schemas.microsoft.com/office/drawing/2014/main" id="{DBE9517C-FA4B-9517-EA84-E43420D17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7297400" y="9459144"/>
            <a:ext cx="309488" cy="318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075" y="2125764"/>
            <a:ext cx="8395497" cy="12201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6152" y="2125764"/>
            <a:ext cx="7518430" cy="12201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9830" y="3851923"/>
            <a:ext cx="6679464" cy="50079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1958" y="2870046"/>
            <a:ext cx="973940" cy="490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7311" y="4694709"/>
            <a:ext cx="993008" cy="8056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4398" y="3986457"/>
            <a:ext cx="2349396" cy="11195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4325" y="7419937"/>
            <a:ext cx="1309937" cy="10663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6187" y="6546898"/>
            <a:ext cx="2725089" cy="14240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35375" y="2832753"/>
            <a:ext cx="1282044" cy="4902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95066" y="3851923"/>
            <a:ext cx="6679464" cy="50079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6401" y="6764783"/>
            <a:ext cx="1435384" cy="8129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62178" y="7170967"/>
            <a:ext cx="1463984" cy="8129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35463" y="7756437"/>
            <a:ext cx="920756" cy="8129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8067" y="6350623"/>
            <a:ext cx="1221466" cy="8347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2387" y="6750915"/>
            <a:ext cx="1244218" cy="8347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22243" y="7318426"/>
            <a:ext cx="1364818" cy="83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20119" y="5817184"/>
            <a:ext cx="7127270" cy="35714"/>
            <a:chOff x="5620119" y="5817184"/>
            <a:chExt cx="712727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20119" y="5817184"/>
              <a:ext cx="7127270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64107" y="351241"/>
            <a:ext cx="3264268" cy="7250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45936" y="231764"/>
            <a:ext cx="1793254" cy="10189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075" y="2125764"/>
            <a:ext cx="8395497" cy="12201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6152" y="2125764"/>
            <a:ext cx="7518430" cy="12201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9830" y="3851923"/>
            <a:ext cx="6679464" cy="50079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1958" y="2872618"/>
            <a:ext cx="973883" cy="483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7311" y="4694709"/>
            <a:ext cx="993008" cy="8056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4398" y="3986457"/>
            <a:ext cx="2349396" cy="11195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4325" y="7419937"/>
            <a:ext cx="1309937" cy="10663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6187" y="6546898"/>
            <a:ext cx="2725089" cy="14240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35337" y="2835334"/>
            <a:ext cx="1282102" cy="4838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95066" y="3851923"/>
            <a:ext cx="6679464" cy="50079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6401" y="6764783"/>
            <a:ext cx="1435384" cy="8129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62178" y="7170967"/>
            <a:ext cx="1463984" cy="8129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35463" y="7756437"/>
            <a:ext cx="920756" cy="8129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8067" y="6350623"/>
            <a:ext cx="1221466" cy="8347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2387" y="6750915"/>
            <a:ext cx="1244218" cy="8347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22243" y="7318426"/>
            <a:ext cx="1364818" cy="834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20119" y="5817184"/>
            <a:ext cx="7127270" cy="35714"/>
            <a:chOff x="5620119" y="5817184"/>
            <a:chExt cx="712727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20119" y="5817184"/>
              <a:ext cx="7127270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64107" y="351241"/>
            <a:ext cx="3264268" cy="7250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45936" y="231764"/>
            <a:ext cx="1793254" cy="10189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3656374"/>
            <a:ext cx="18285714" cy="4202786"/>
            <a:chOff x="0" y="3656374"/>
            <a:chExt cx="18285714" cy="42027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3656374"/>
              <a:ext cx="18285714" cy="4202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19048" y="4812492"/>
            <a:ext cx="7247619" cy="1890548"/>
            <a:chOff x="5519048" y="4812492"/>
            <a:chExt cx="7247619" cy="18905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56085" y="5120748"/>
              <a:ext cx="6841134" cy="205572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09527" y="4679162"/>
              <a:ext cx="6408540" cy="880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59" y="142413"/>
            <a:ext cx="2218369" cy="996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5984" y="405293"/>
            <a:ext cx="1584175" cy="4948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4337" y="405293"/>
            <a:ext cx="1485499" cy="4948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3177" y="405293"/>
            <a:ext cx="1434223" cy="494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141" y="921230"/>
            <a:ext cx="16428571" cy="21429"/>
            <a:chOff x="914141" y="921230"/>
            <a:chExt cx="1642857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141" y="921230"/>
              <a:ext cx="16428571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20700" y="833830"/>
            <a:ext cx="196228" cy="196228"/>
            <a:chOff x="14020700" y="833830"/>
            <a:chExt cx="196228" cy="1962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0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0865" y="833830"/>
            <a:ext cx="196228" cy="196228"/>
            <a:chOff x="15280865" y="833830"/>
            <a:chExt cx="196228" cy="196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0865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1030" y="833830"/>
            <a:ext cx="196228" cy="196228"/>
            <a:chOff x="16541030" y="833830"/>
            <a:chExt cx="196228" cy="196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030" y="833830"/>
              <a:ext cx="196228" cy="196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32319"/>
            <a:chOff x="0" y="0"/>
            <a:chExt cx="18285714" cy="1332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332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4038" y="353905"/>
            <a:ext cx="10326438" cy="558764"/>
            <a:chOff x="7464038" y="353905"/>
            <a:chExt cx="10326438" cy="5587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038" y="353905"/>
              <a:ext cx="10326438" cy="558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5962" y="454775"/>
            <a:ext cx="327530" cy="327530"/>
            <a:chOff x="17335962" y="454775"/>
            <a:chExt cx="327530" cy="3275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5962" y="454775"/>
              <a:ext cx="327530" cy="3275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4107" y="351241"/>
            <a:ext cx="2819991" cy="726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7210" y="392000"/>
            <a:ext cx="517614" cy="517614"/>
            <a:chOff x="1327210" y="392000"/>
            <a:chExt cx="517614" cy="517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27210" y="392000"/>
              <a:ext cx="517614" cy="5176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413" y="269859"/>
            <a:ext cx="1062521" cy="9968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5936" y="231764"/>
            <a:ext cx="1793254" cy="10189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53878" y="3678445"/>
            <a:ext cx="4046024" cy="45917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28899" y="3678445"/>
            <a:ext cx="4046024" cy="45917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8954" y="3678445"/>
            <a:ext cx="4046024" cy="45917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1156" y="8270212"/>
            <a:ext cx="4303402" cy="876846"/>
            <a:chOff x="6991156" y="8270212"/>
            <a:chExt cx="4303402" cy="87684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1156" y="8270212"/>
              <a:ext cx="4303402" cy="876846"/>
              <a:chOff x="6991156" y="8270212"/>
              <a:chExt cx="4303402" cy="8768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9456" y="7831789"/>
                <a:ext cx="8606803" cy="175369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91156" y="8270212"/>
                <a:ext cx="4303402" cy="8768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2468" y="8329392"/>
              <a:ext cx="4571605" cy="8676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07352" y="4836196"/>
            <a:ext cx="3193994" cy="24716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90266" y="8273980"/>
            <a:ext cx="4303402" cy="876846"/>
            <a:chOff x="12190266" y="8273980"/>
            <a:chExt cx="4303402" cy="87684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90266" y="8273980"/>
              <a:ext cx="4303402" cy="876846"/>
              <a:chOff x="12190266" y="8273980"/>
              <a:chExt cx="4303402" cy="8768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38565" y="7835557"/>
                <a:ext cx="8606803" cy="175369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90266" y="8273980"/>
                <a:ext cx="4303402" cy="87684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67218" y="8373075"/>
              <a:ext cx="4705700" cy="81385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34772" y="4798101"/>
            <a:ext cx="3176441" cy="24716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51088" y="4798101"/>
            <a:ext cx="3102327" cy="24716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54503" y="2577701"/>
            <a:ext cx="2691349" cy="49027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96943" y="1751162"/>
            <a:ext cx="8674182" cy="122970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92047" y="8277749"/>
            <a:ext cx="4303402" cy="876846"/>
            <a:chOff x="1792047" y="8277749"/>
            <a:chExt cx="4303402" cy="87684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59654" y="7839326"/>
              <a:ext cx="8606803" cy="175369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2047" y="8277749"/>
              <a:ext cx="4303402" cy="87684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2228" y="8336929"/>
            <a:ext cx="4452347" cy="867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165</Words>
  <Application>Microsoft Office PowerPoint</Application>
  <PresentationFormat>사용자 지정</PresentationFormat>
  <Paragraphs>55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김수아</cp:lastModifiedBy>
  <cp:revision>4</cp:revision>
  <dcterms:created xsi:type="dcterms:W3CDTF">2023-08-30T21:13:01Z</dcterms:created>
  <dcterms:modified xsi:type="dcterms:W3CDTF">2023-08-31T02:05:46Z</dcterms:modified>
</cp:coreProperties>
</file>